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7" r:id="rId6"/>
    <p:sldId id="260" r:id="rId7"/>
    <p:sldId id="270" r:id="rId8"/>
    <p:sldId id="261" r:id="rId9"/>
    <p:sldId id="262" r:id="rId10"/>
    <p:sldId id="269" r:id="rId11"/>
    <p:sldId id="268" r:id="rId12"/>
    <p:sldId id="263" r:id="rId13"/>
    <p:sldId id="264" r:id="rId14"/>
    <p:sldId id="266" r:id="rId15"/>
    <p:sldId id="271" r:id="rId16"/>
    <p:sldId id="272" r:id="rId17"/>
    <p:sldId id="275" r:id="rId18"/>
    <p:sldId id="273" r:id="rId19"/>
    <p:sldId id="274" r:id="rId20"/>
    <p:sldId id="276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ED0E0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5BE56-7DAB-9102-6A98-B9E229E7229C}" v="105" dt="2025-04-02T14:48:31.111"/>
    <p1510:client id="{8D67975E-C0B3-F479-92B9-0F80A5E11431}" v="373" dt="2025-04-03T19:28:45.574"/>
    <p1510:client id="{DE1862DD-1D52-C1D9-F393-959186B273F0}" v="361" dt="2025-04-03T15:49:10.603"/>
    <p1510:client id="{EED6CFAB-D79C-1132-1A42-9BCC96811647}" v="108" dt="2025-04-02T14:24:08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7342F-17F6-4734-821B-EDCCA5BEFD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B913FAD-37F4-4499-8915-284BCA2BB2F2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0D8DE7E7-6E6E-4FD9-BAEC-FDA41F1E0A69}" type="parTrans" cxnId="{25EC194B-63B5-4A3D-9BD1-26D1516E6AFB}">
      <dgm:prSet/>
      <dgm:spPr/>
      <dgm:t>
        <a:bodyPr/>
        <a:lstStyle/>
        <a:p>
          <a:endParaRPr lang="en-US"/>
        </a:p>
      </dgm:t>
    </dgm:pt>
    <dgm:pt modelId="{2B815043-8EB9-47C8-88FE-B04A28C62B08}" type="sibTrans" cxnId="{25EC194B-63B5-4A3D-9BD1-26D1516E6AFB}">
      <dgm:prSet/>
      <dgm:spPr/>
      <dgm:t>
        <a:bodyPr/>
        <a:lstStyle/>
        <a:p>
          <a:endParaRPr lang="en-US"/>
        </a:p>
      </dgm:t>
    </dgm:pt>
    <dgm:pt modelId="{37B02C52-EFBE-4233-96D2-A44099C8C76A}">
      <dgm:prSet/>
      <dgm:spPr/>
      <dgm:t>
        <a:bodyPr/>
        <a:lstStyle/>
        <a:p>
          <a:r>
            <a:rPr lang="en-US"/>
            <a:t>Pathophysiology</a:t>
          </a:r>
        </a:p>
      </dgm:t>
    </dgm:pt>
    <dgm:pt modelId="{8F7919D4-F33D-430D-A67E-E63A762B73D7}" type="parTrans" cxnId="{2B643C7D-76B7-40EA-A6AC-E4001F972D3C}">
      <dgm:prSet/>
      <dgm:spPr/>
      <dgm:t>
        <a:bodyPr/>
        <a:lstStyle/>
        <a:p>
          <a:endParaRPr lang="en-US"/>
        </a:p>
      </dgm:t>
    </dgm:pt>
    <dgm:pt modelId="{F6795686-4D76-421B-8067-D7ED089445B7}" type="sibTrans" cxnId="{2B643C7D-76B7-40EA-A6AC-E4001F972D3C}">
      <dgm:prSet/>
      <dgm:spPr/>
      <dgm:t>
        <a:bodyPr/>
        <a:lstStyle/>
        <a:p>
          <a:endParaRPr lang="en-US"/>
        </a:p>
      </dgm:t>
    </dgm:pt>
    <dgm:pt modelId="{454ABAC7-EEAB-4E27-8421-338BF0C2164A}">
      <dgm:prSet/>
      <dgm:spPr/>
      <dgm:t>
        <a:bodyPr/>
        <a:lstStyle/>
        <a:p>
          <a:r>
            <a:rPr lang="en-US"/>
            <a:t>Etiology/Risk Factors</a:t>
          </a:r>
        </a:p>
      </dgm:t>
    </dgm:pt>
    <dgm:pt modelId="{66256439-AB2A-4028-9E1D-B2BBEAFA6A04}" type="parTrans" cxnId="{8751B326-809D-4DA7-A1AF-BBF878C46A96}">
      <dgm:prSet/>
      <dgm:spPr/>
      <dgm:t>
        <a:bodyPr/>
        <a:lstStyle/>
        <a:p>
          <a:endParaRPr lang="en-US"/>
        </a:p>
      </dgm:t>
    </dgm:pt>
    <dgm:pt modelId="{B3FC8DBE-3144-49F3-88C3-4AE2CED60FE7}" type="sibTrans" cxnId="{8751B326-809D-4DA7-A1AF-BBF878C46A96}">
      <dgm:prSet/>
      <dgm:spPr/>
      <dgm:t>
        <a:bodyPr/>
        <a:lstStyle/>
        <a:p>
          <a:endParaRPr lang="en-US"/>
        </a:p>
      </dgm:t>
    </dgm:pt>
    <dgm:pt modelId="{AB3E5EF1-56D1-408B-9A82-F1D8D833C1EB}">
      <dgm:prSet/>
      <dgm:spPr/>
      <dgm:t>
        <a:bodyPr/>
        <a:lstStyle/>
        <a:p>
          <a:r>
            <a:rPr lang="en-US"/>
            <a:t>Clinical Presentation and Diagnosis</a:t>
          </a:r>
        </a:p>
      </dgm:t>
    </dgm:pt>
    <dgm:pt modelId="{39F62DDB-BF74-44C8-A3AF-67BD91E0F7A3}" type="parTrans" cxnId="{3F3FED05-9FE9-4BCD-94E9-CE1C52799BC7}">
      <dgm:prSet/>
      <dgm:spPr/>
      <dgm:t>
        <a:bodyPr/>
        <a:lstStyle/>
        <a:p>
          <a:endParaRPr lang="en-US"/>
        </a:p>
      </dgm:t>
    </dgm:pt>
    <dgm:pt modelId="{981BEF6D-674E-44E8-91C6-0CEF89F73346}" type="sibTrans" cxnId="{3F3FED05-9FE9-4BCD-94E9-CE1C52799BC7}">
      <dgm:prSet/>
      <dgm:spPr/>
      <dgm:t>
        <a:bodyPr/>
        <a:lstStyle/>
        <a:p>
          <a:endParaRPr lang="en-US"/>
        </a:p>
      </dgm:t>
    </dgm:pt>
    <dgm:pt modelId="{9E8975EC-9CC3-4E72-A8B8-5EEA9747B018}">
      <dgm:prSet/>
      <dgm:spPr/>
      <dgm:t>
        <a:bodyPr/>
        <a:lstStyle/>
        <a:p>
          <a:r>
            <a:rPr lang="en-US"/>
            <a:t>Management and Treatment</a:t>
          </a:r>
        </a:p>
      </dgm:t>
    </dgm:pt>
    <dgm:pt modelId="{D2DA20F3-E929-4E62-BF91-344399EEB3CE}" type="parTrans" cxnId="{AEB028AA-9492-45FF-9A14-21459A55FA28}">
      <dgm:prSet/>
      <dgm:spPr/>
      <dgm:t>
        <a:bodyPr/>
        <a:lstStyle/>
        <a:p>
          <a:endParaRPr lang="en-US"/>
        </a:p>
      </dgm:t>
    </dgm:pt>
    <dgm:pt modelId="{77A2EEC2-1652-431B-829C-DC484D3848CF}" type="sibTrans" cxnId="{AEB028AA-9492-45FF-9A14-21459A55FA28}">
      <dgm:prSet/>
      <dgm:spPr/>
      <dgm:t>
        <a:bodyPr/>
        <a:lstStyle/>
        <a:p>
          <a:endParaRPr lang="en-US"/>
        </a:p>
      </dgm:t>
    </dgm:pt>
    <dgm:pt modelId="{A77B2456-7A1B-45B1-8053-F44247DF5E59}">
      <dgm:prSet/>
      <dgm:spPr/>
      <dgm:t>
        <a:bodyPr/>
        <a:lstStyle/>
        <a:p>
          <a:r>
            <a:rPr lang="en-US"/>
            <a:t>Prognosis and Prevention</a:t>
          </a:r>
        </a:p>
      </dgm:t>
    </dgm:pt>
    <dgm:pt modelId="{FFD8E75F-FFBA-4F46-AF19-5B8B18FFE672}" type="parTrans" cxnId="{EB42BBB5-916D-42D1-8626-AB7558B1046D}">
      <dgm:prSet/>
      <dgm:spPr/>
      <dgm:t>
        <a:bodyPr/>
        <a:lstStyle/>
        <a:p>
          <a:endParaRPr lang="en-US"/>
        </a:p>
      </dgm:t>
    </dgm:pt>
    <dgm:pt modelId="{5E7AA9B4-0CA6-4448-8682-D2284DF02778}" type="sibTrans" cxnId="{EB42BBB5-916D-42D1-8626-AB7558B1046D}">
      <dgm:prSet/>
      <dgm:spPr/>
      <dgm:t>
        <a:bodyPr/>
        <a:lstStyle/>
        <a:p>
          <a:endParaRPr lang="en-US"/>
        </a:p>
      </dgm:t>
    </dgm:pt>
    <dgm:pt modelId="{A18C4485-B955-4E11-ADDF-3100014ECC2D}">
      <dgm:prSet/>
      <dgm:spPr/>
      <dgm:t>
        <a:bodyPr/>
        <a:lstStyle/>
        <a:p>
          <a:r>
            <a:rPr lang="en-US"/>
            <a:t>Conclusion and Q&amp;A</a:t>
          </a:r>
        </a:p>
      </dgm:t>
    </dgm:pt>
    <dgm:pt modelId="{E16781A7-091F-41B4-AD61-D8DD494663A1}" type="parTrans" cxnId="{AA30740A-CE8E-4456-BF43-4F67410300D8}">
      <dgm:prSet/>
      <dgm:spPr/>
      <dgm:t>
        <a:bodyPr/>
        <a:lstStyle/>
        <a:p>
          <a:endParaRPr lang="en-US"/>
        </a:p>
      </dgm:t>
    </dgm:pt>
    <dgm:pt modelId="{95D48905-D8C5-4758-9C36-6B73A60E35E5}" type="sibTrans" cxnId="{AA30740A-CE8E-4456-BF43-4F67410300D8}">
      <dgm:prSet/>
      <dgm:spPr/>
      <dgm:t>
        <a:bodyPr/>
        <a:lstStyle/>
        <a:p>
          <a:endParaRPr lang="en-US"/>
        </a:p>
      </dgm:t>
    </dgm:pt>
    <dgm:pt modelId="{4D43BCE2-4347-4697-9879-496483315F74}" type="pres">
      <dgm:prSet presAssocID="{DED7342F-17F6-4734-821B-EDCCA5BEFD0B}" presName="linear" presStyleCnt="0">
        <dgm:presLayoutVars>
          <dgm:animLvl val="lvl"/>
          <dgm:resizeHandles val="exact"/>
        </dgm:presLayoutVars>
      </dgm:prSet>
      <dgm:spPr/>
    </dgm:pt>
    <dgm:pt modelId="{BDE198F6-DDD5-495D-B479-224D2F2BA930}" type="pres">
      <dgm:prSet presAssocID="{DB913FAD-37F4-4499-8915-284BCA2BB2F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43EA0B4-BA47-4F52-ADB2-058CB0B8F638}" type="pres">
      <dgm:prSet presAssocID="{2B815043-8EB9-47C8-88FE-B04A28C62B08}" presName="spacer" presStyleCnt="0"/>
      <dgm:spPr/>
    </dgm:pt>
    <dgm:pt modelId="{D5E76166-E331-4557-BE6B-195655A59E13}" type="pres">
      <dgm:prSet presAssocID="{37B02C52-EFBE-4233-96D2-A44099C8C76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2702CC5-2FC6-4616-A28E-7124B95FC8A7}" type="pres">
      <dgm:prSet presAssocID="{F6795686-4D76-421B-8067-D7ED089445B7}" presName="spacer" presStyleCnt="0"/>
      <dgm:spPr/>
    </dgm:pt>
    <dgm:pt modelId="{C6F4424F-9670-42B1-91C5-4FD4AC7BFA6B}" type="pres">
      <dgm:prSet presAssocID="{454ABAC7-EEAB-4E27-8421-338BF0C2164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2F69E4A-E579-48B2-9B80-C3B7B9C88CA1}" type="pres">
      <dgm:prSet presAssocID="{B3FC8DBE-3144-49F3-88C3-4AE2CED60FE7}" presName="spacer" presStyleCnt="0"/>
      <dgm:spPr/>
    </dgm:pt>
    <dgm:pt modelId="{94F18ED6-5E53-4FA4-B48A-5C09DC0117D4}" type="pres">
      <dgm:prSet presAssocID="{AB3E5EF1-56D1-408B-9A82-F1D8D833C1E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8312E4E-6ACA-48BF-8C56-F834C312047E}" type="pres">
      <dgm:prSet presAssocID="{981BEF6D-674E-44E8-91C6-0CEF89F73346}" presName="spacer" presStyleCnt="0"/>
      <dgm:spPr/>
    </dgm:pt>
    <dgm:pt modelId="{76E16F16-7175-4E7C-9D51-4D81D4A6E6E9}" type="pres">
      <dgm:prSet presAssocID="{9E8975EC-9CC3-4E72-A8B8-5EEA9747B01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C1A3592-E55C-4E7C-A584-591CB3856C7A}" type="pres">
      <dgm:prSet presAssocID="{77A2EEC2-1652-431B-829C-DC484D3848CF}" presName="spacer" presStyleCnt="0"/>
      <dgm:spPr/>
    </dgm:pt>
    <dgm:pt modelId="{886B5E1E-4736-474C-A5B5-73AC67ECB590}" type="pres">
      <dgm:prSet presAssocID="{A77B2456-7A1B-45B1-8053-F44247DF5E5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1868FE4-C3FD-47A2-B7D5-8609B3FA7171}" type="pres">
      <dgm:prSet presAssocID="{5E7AA9B4-0CA6-4448-8682-D2284DF02778}" presName="spacer" presStyleCnt="0"/>
      <dgm:spPr/>
    </dgm:pt>
    <dgm:pt modelId="{E5630F5E-753F-423A-87F7-F14F4A357E8C}" type="pres">
      <dgm:prSet presAssocID="{A18C4485-B955-4E11-ADDF-3100014ECC2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D552F05-CD91-4EFC-BD09-E8E5EF21A8E1}" type="presOf" srcId="{454ABAC7-EEAB-4E27-8421-338BF0C2164A}" destId="{C6F4424F-9670-42B1-91C5-4FD4AC7BFA6B}" srcOrd="0" destOrd="0" presId="urn:microsoft.com/office/officeart/2005/8/layout/vList2"/>
    <dgm:cxn modelId="{3F3FED05-9FE9-4BCD-94E9-CE1C52799BC7}" srcId="{DED7342F-17F6-4734-821B-EDCCA5BEFD0B}" destId="{AB3E5EF1-56D1-408B-9A82-F1D8D833C1EB}" srcOrd="3" destOrd="0" parTransId="{39F62DDB-BF74-44C8-A3AF-67BD91E0F7A3}" sibTransId="{981BEF6D-674E-44E8-91C6-0CEF89F73346}"/>
    <dgm:cxn modelId="{AA30740A-CE8E-4456-BF43-4F67410300D8}" srcId="{DED7342F-17F6-4734-821B-EDCCA5BEFD0B}" destId="{A18C4485-B955-4E11-ADDF-3100014ECC2D}" srcOrd="6" destOrd="0" parTransId="{E16781A7-091F-41B4-AD61-D8DD494663A1}" sibTransId="{95D48905-D8C5-4758-9C36-6B73A60E35E5}"/>
    <dgm:cxn modelId="{8751B326-809D-4DA7-A1AF-BBF878C46A96}" srcId="{DED7342F-17F6-4734-821B-EDCCA5BEFD0B}" destId="{454ABAC7-EEAB-4E27-8421-338BF0C2164A}" srcOrd="2" destOrd="0" parTransId="{66256439-AB2A-4028-9E1D-B2BBEAFA6A04}" sibTransId="{B3FC8DBE-3144-49F3-88C3-4AE2CED60FE7}"/>
    <dgm:cxn modelId="{1DE91D2B-4BE1-4E95-8514-24B85BF8E346}" type="presOf" srcId="{A77B2456-7A1B-45B1-8053-F44247DF5E59}" destId="{886B5E1E-4736-474C-A5B5-73AC67ECB590}" srcOrd="0" destOrd="0" presId="urn:microsoft.com/office/officeart/2005/8/layout/vList2"/>
    <dgm:cxn modelId="{25EC194B-63B5-4A3D-9BD1-26D1516E6AFB}" srcId="{DED7342F-17F6-4734-821B-EDCCA5BEFD0B}" destId="{DB913FAD-37F4-4499-8915-284BCA2BB2F2}" srcOrd="0" destOrd="0" parTransId="{0D8DE7E7-6E6E-4FD9-BAEC-FDA41F1E0A69}" sibTransId="{2B815043-8EB9-47C8-88FE-B04A28C62B08}"/>
    <dgm:cxn modelId="{B8252E79-9904-47BA-92E4-C8A352079FF0}" type="presOf" srcId="{DED7342F-17F6-4734-821B-EDCCA5BEFD0B}" destId="{4D43BCE2-4347-4697-9879-496483315F74}" srcOrd="0" destOrd="0" presId="urn:microsoft.com/office/officeart/2005/8/layout/vList2"/>
    <dgm:cxn modelId="{2B643C7D-76B7-40EA-A6AC-E4001F972D3C}" srcId="{DED7342F-17F6-4734-821B-EDCCA5BEFD0B}" destId="{37B02C52-EFBE-4233-96D2-A44099C8C76A}" srcOrd="1" destOrd="0" parTransId="{8F7919D4-F33D-430D-A67E-E63A762B73D7}" sibTransId="{F6795686-4D76-421B-8067-D7ED089445B7}"/>
    <dgm:cxn modelId="{E77D599A-49A7-4D7C-ADC2-A1EC9E2874A6}" type="presOf" srcId="{AB3E5EF1-56D1-408B-9A82-F1D8D833C1EB}" destId="{94F18ED6-5E53-4FA4-B48A-5C09DC0117D4}" srcOrd="0" destOrd="0" presId="urn:microsoft.com/office/officeart/2005/8/layout/vList2"/>
    <dgm:cxn modelId="{16434A9D-9A6E-452B-A164-526E1C0C425F}" type="presOf" srcId="{9E8975EC-9CC3-4E72-A8B8-5EEA9747B018}" destId="{76E16F16-7175-4E7C-9D51-4D81D4A6E6E9}" srcOrd="0" destOrd="0" presId="urn:microsoft.com/office/officeart/2005/8/layout/vList2"/>
    <dgm:cxn modelId="{AEB028AA-9492-45FF-9A14-21459A55FA28}" srcId="{DED7342F-17F6-4734-821B-EDCCA5BEFD0B}" destId="{9E8975EC-9CC3-4E72-A8B8-5EEA9747B018}" srcOrd="4" destOrd="0" parTransId="{D2DA20F3-E929-4E62-BF91-344399EEB3CE}" sibTransId="{77A2EEC2-1652-431B-829C-DC484D3848CF}"/>
    <dgm:cxn modelId="{EB42BBB5-916D-42D1-8626-AB7558B1046D}" srcId="{DED7342F-17F6-4734-821B-EDCCA5BEFD0B}" destId="{A77B2456-7A1B-45B1-8053-F44247DF5E59}" srcOrd="5" destOrd="0" parTransId="{FFD8E75F-FFBA-4F46-AF19-5B8B18FFE672}" sibTransId="{5E7AA9B4-0CA6-4448-8682-D2284DF02778}"/>
    <dgm:cxn modelId="{76A9B8CA-B5D3-491F-BDEA-665DD32D0C01}" type="presOf" srcId="{DB913FAD-37F4-4499-8915-284BCA2BB2F2}" destId="{BDE198F6-DDD5-495D-B479-224D2F2BA930}" srcOrd="0" destOrd="0" presId="urn:microsoft.com/office/officeart/2005/8/layout/vList2"/>
    <dgm:cxn modelId="{2F84A5CF-FC05-42AF-912A-FB1400C02DB6}" type="presOf" srcId="{A18C4485-B955-4E11-ADDF-3100014ECC2D}" destId="{E5630F5E-753F-423A-87F7-F14F4A357E8C}" srcOrd="0" destOrd="0" presId="urn:microsoft.com/office/officeart/2005/8/layout/vList2"/>
    <dgm:cxn modelId="{AA6B82E3-C84B-4D5B-B7EF-65CA101C7F6E}" type="presOf" srcId="{37B02C52-EFBE-4233-96D2-A44099C8C76A}" destId="{D5E76166-E331-4557-BE6B-195655A59E13}" srcOrd="0" destOrd="0" presId="urn:microsoft.com/office/officeart/2005/8/layout/vList2"/>
    <dgm:cxn modelId="{D9EDF9B3-EFF2-48D3-88D3-D78BFF013081}" type="presParOf" srcId="{4D43BCE2-4347-4697-9879-496483315F74}" destId="{BDE198F6-DDD5-495D-B479-224D2F2BA930}" srcOrd="0" destOrd="0" presId="urn:microsoft.com/office/officeart/2005/8/layout/vList2"/>
    <dgm:cxn modelId="{DA31B5B2-85D2-470E-AB31-1C3F2FE0C0BD}" type="presParOf" srcId="{4D43BCE2-4347-4697-9879-496483315F74}" destId="{E43EA0B4-BA47-4F52-ADB2-058CB0B8F638}" srcOrd="1" destOrd="0" presId="urn:microsoft.com/office/officeart/2005/8/layout/vList2"/>
    <dgm:cxn modelId="{6B53C3C7-666F-44AA-8C9E-76AFD7BEBCF4}" type="presParOf" srcId="{4D43BCE2-4347-4697-9879-496483315F74}" destId="{D5E76166-E331-4557-BE6B-195655A59E13}" srcOrd="2" destOrd="0" presId="urn:microsoft.com/office/officeart/2005/8/layout/vList2"/>
    <dgm:cxn modelId="{FA714949-F914-4BE1-8353-4CA4D5D697A3}" type="presParOf" srcId="{4D43BCE2-4347-4697-9879-496483315F74}" destId="{22702CC5-2FC6-4616-A28E-7124B95FC8A7}" srcOrd="3" destOrd="0" presId="urn:microsoft.com/office/officeart/2005/8/layout/vList2"/>
    <dgm:cxn modelId="{FD752D8B-1924-4D9D-A3E4-FA3789709F05}" type="presParOf" srcId="{4D43BCE2-4347-4697-9879-496483315F74}" destId="{C6F4424F-9670-42B1-91C5-4FD4AC7BFA6B}" srcOrd="4" destOrd="0" presId="urn:microsoft.com/office/officeart/2005/8/layout/vList2"/>
    <dgm:cxn modelId="{3BCA9E88-2C7F-4DD3-A741-80F2BB5469B6}" type="presParOf" srcId="{4D43BCE2-4347-4697-9879-496483315F74}" destId="{12F69E4A-E579-48B2-9B80-C3B7B9C88CA1}" srcOrd="5" destOrd="0" presId="urn:microsoft.com/office/officeart/2005/8/layout/vList2"/>
    <dgm:cxn modelId="{3D4902D6-7788-450E-970F-C21756E76408}" type="presParOf" srcId="{4D43BCE2-4347-4697-9879-496483315F74}" destId="{94F18ED6-5E53-4FA4-B48A-5C09DC0117D4}" srcOrd="6" destOrd="0" presId="urn:microsoft.com/office/officeart/2005/8/layout/vList2"/>
    <dgm:cxn modelId="{1BD83D41-F70F-4FA7-813A-9545D0E36892}" type="presParOf" srcId="{4D43BCE2-4347-4697-9879-496483315F74}" destId="{E8312E4E-6ACA-48BF-8C56-F834C312047E}" srcOrd="7" destOrd="0" presId="urn:microsoft.com/office/officeart/2005/8/layout/vList2"/>
    <dgm:cxn modelId="{25B6065E-D3A5-4527-A2E5-F90639A2C063}" type="presParOf" srcId="{4D43BCE2-4347-4697-9879-496483315F74}" destId="{76E16F16-7175-4E7C-9D51-4D81D4A6E6E9}" srcOrd="8" destOrd="0" presId="urn:microsoft.com/office/officeart/2005/8/layout/vList2"/>
    <dgm:cxn modelId="{7F04AAE9-A83A-410A-8C3E-AFFB86BBE97E}" type="presParOf" srcId="{4D43BCE2-4347-4697-9879-496483315F74}" destId="{AC1A3592-E55C-4E7C-A584-591CB3856C7A}" srcOrd="9" destOrd="0" presId="urn:microsoft.com/office/officeart/2005/8/layout/vList2"/>
    <dgm:cxn modelId="{6FD634B8-8B59-4B1F-8E57-AC9EE1BFCCBD}" type="presParOf" srcId="{4D43BCE2-4347-4697-9879-496483315F74}" destId="{886B5E1E-4736-474C-A5B5-73AC67ECB590}" srcOrd="10" destOrd="0" presId="urn:microsoft.com/office/officeart/2005/8/layout/vList2"/>
    <dgm:cxn modelId="{911E33D5-E12E-4CC6-B9F3-874CBE0CB86E}" type="presParOf" srcId="{4D43BCE2-4347-4697-9879-496483315F74}" destId="{01868FE4-C3FD-47A2-B7D5-8609B3FA7171}" srcOrd="11" destOrd="0" presId="urn:microsoft.com/office/officeart/2005/8/layout/vList2"/>
    <dgm:cxn modelId="{B6713267-EEF9-4933-AACC-3A3A2AFA52EE}" type="presParOf" srcId="{4D43BCE2-4347-4697-9879-496483315F74}" destId="{E5630F5E-753F-423A-87F7-F14F4A357E8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49EEB5-5D6A-4D31-9667-B58E6AF82855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C9725157-0D32-4A02-A31C-C24325EA2F5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Suspicion based on risk factors</a:t>
          </a:r>
        </a:p>
      </dgm:t>
    </dgm:pt>
    <dgm:pt modelId="{D10C4446-CD07-4898-A51E-1D4D4AB85AD4}" type="parTrans" cxnId="{818A1315-2677-44E6-90E4-4D34F5860004}">
      <dgm:prSet/>
      <dgm:spPr/>
      <dgm:t>
        <a:bodyPr/>
        <a:lstStyle/>
        <a:p>
          <a:endParaRPr lang="en-US"/>
        </a:p>
      </dgm:t>
    </dgm:pt>
    <dgm:pt modelId="{5754CBFE-7379-4F11-AAA1-CE9028A9B13D}" type="sibTrans" cxnId="{818A1315-2677-44E6-90E4-4D34F5860004}">
      <dgm:prSet/>
      <dgm:spPr/>
      <dgm:t>
        <a:bodyPr/>
        <a:lstStyle/>
        <a:p>
          <a:endParaRPr lang="en-US"/>
        </a:p>
      </dgm:t>
    </dgm:pt>
    <dgm:pt modelId="{EEFC8032-8868-4B99-A633-CD3D882B06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History of CHF/current CHF</a:t>
          </a:r>
        </a:p>
      </dgm:t>
    </dgm:pt>
    <dgm:pt modelId="{F312EC63-1163-4174-BB93-5E83A2586702}" type="parTrans" cxnId="{2ED8084D-824A-4BCD-977E-E19EC4E64929}">
      <dgm:prSet/>
      <dgm:spPr/>
      <dgm:t>
        <a:bodyPr/>
        <a:lstStyle/>
        <a:p>
          <a:endParaRPr lang="en-US"/>
        </a:p>
      </dgm:t>
    </dgm:pt>
    <dgm:pt modelId="{286C3979-95CF-47E5-8429-F9812592C862}" type="sibTrans" cxnId="{2ED8084D-824A-4BCD-977E-E19EC4E64929}">
      <dgm:prSet/>
      <dgm:spPr/>
      <dgm:t>
        <a:bodyPr/>
        <a:lstStyle/>
        <a:p>
          <a:endParaRPr lang="en-US"/>
        </a:p>
      </dgm:t>
    </dgm:pt>
    <dgm:pt modelId="{5119C6C3-006D-458D-858A-ED3FACE42E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Current myocardial infarction</a:t>
          </a:r>
        </a:p>
      </dgm:t>
    </dgm:pt>
    <dgm:pt modelId="{0846293A-E202-4885-A926-D381538CF1B1}" type="parTrans" cxnId="{DAF083FA-1F71-4BB0-BAAD-BDAA769CD3B4}">
      <dgm:prSet/>
      <dgm:spPr/>
      <dgm:t>
        <a:bodyPr/>
        <a:lstStyle/>
        <a:p>
          <a:endParaRPr lang="en-US"/>
        </a:p>
      </dgm:t>
    </dgm:pt>
    <dgm:pt modelId="{DA5BAF8A-6935-428F-A5CA-97A8475B1C32}" type="sibTrans" cxnId="{DAF083FA-1F71-4BB0-BAAD-BDAA769CD3B4}">
      <dgm:prSet/>
      <dgm:spPr/>
      <dgm:t>
        <a:bodyPr/>
        <a:lstStyle/>
        <a:p>
          <a:endParaRPr lang="en-US"/>
        </a:p>
      </dgm:t>
    </dgm:pt>
    <dgm:pt modelId="{DFED5026-ED88-4603-9EA3-12EB871FF7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History of valvular heart disease</a:t>
          </a:r>
        </a:p>
      </dgm:t>
    </dgm:pt>
    <dgm:pt modelId="{A0AF42DE-785D-46E3-8D5C-F459238DC0EB}" type="parTrans" cxnId="{D8F36A5B-99A1-45BE-ABDA-BB6F67443616}">
      <dgm:prSet/>
      <dgm:spPr/>
      <dgm:t>
        <a:bodyPr/>
        <a:lstStyle/>
        <a:p>
          <a:endParaRPr lang="en-US"/>
        </a:p>
      </dgm:t>
    </dgm:pt>
    <dgm:pt modelId="{EEDFD2A5-91C9-47C0-9C91-207C4B986EEA}" type="sibTrans" cxnId="{D8F36A5B-99A1-45BE-ABDA-BB6F67443616}">
      <dgm:prSet/>
      <dgm:spPr/>
      <dgm:t>
        <a:bodyPr/>
        <a:lstStyle/>
        <a:p>
          <a:endParaRPr lang="en-US"/>
        </a:p>
      </dgm:t>
    </dgm:pt>
    <dgm:pt modelId="{8AD9904E-E3B7-42B9-8EC0-2AAA3D07F7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History of CAD</a:t>
          </a:r>
        </a:p>
      </dgm:t>
    </dgm:pt>
    <dgm:pt modelId="{F36AD641-E64A-4F39-91B2-8C03D9326970}" type="parTrans" cxnId="{56927DFF-EE3C-4390-95FE-071362AFC438}">
      <dgm:prSet/>
      <dgm:spPr/>
      <dgm:t>
        <a:bodyPr/>
        <a:lstStyle/>
        <a:p>
          <a:endParaRPr lang="en-US"/>
        </a:p>
      </dgm:t>
    </dgm:pt>
    <dgm:pt modelId="{15BF4805-B30C-4B5C-9D21-2E1BF8366C75}" type="sibTrans" cxnId="{56927DFF-EE3C-4390-95FE-071362AFC438}">
      <dgm:prSet/>
      <dgm:spPr/>
      <dgm:t>
        <a:bodyPr/>
        <a:lstStyle/>
        <a:p>
          <a:endParaRPr lang="en-US"/>
        </a:p>
      </dgm:t>
    </dgm:pt>
    <dgm:pt modelId="{9909FD11-5721-462C-82C2-4B04048EE66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Clinical exam is important (even before hypotension)</a:t>
          </a:r>
        </a:p>
      </dgm:t>
    </dgm:pt>
    <dgm:pt modelId="{A9A0F792-2E1B-46B8-9D81-E09B8ED78BF7}" type="parTrans" cxnId="{D0B405D4-FF1C-44DC-9186-2142598DB07B}">
      <dgm:prSet/>
      <dgm:spPr/>
      <dgm:t>
        <a:bodyPr/>
        <a:lstStyle/>
        <a:p>
          <a:endParaRPr lang="en-US"/>
        </a:p>
      </dgm:t>
    </dgm:pt>
    <dgm:pt modelId="{069DF964-9F64-463B-8EEF-F5F8C5FE12C8}" type="sibTrans" cxnId="{D0B405D4-FF1C-44DC-9186-2142598DB07B}">
      <dgm:prSet/>
      <dgm:spPr/>
      <dgm:t>
        <a:bodyPr/>
        <a:lstStyle/>
        <a:p>
          <a:endParaRPr lang="en-US"/>
        </a:p>
      </dgm:t>
    </dgm:pt>
    <dgm:pt modelId="{AC579E3B-FD04-4D1F-98E5-DC94CAE210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Cool extremities</a:t>
          </a:r>
        </a:p>
      </dgm:t>
    </dgm:pt>
    <dgm:pt modelId="{958377ED-E8A8-4D5A-8B5E-938256259BC2}" type="parTrans" cxnId="{4E16D534-CB00-4FA1-9618-65648E8BD571}">
      <dgm:prSet/>
      <dgm:spPr/>
      <dgm:t>
        <a:bodyPr/>
        <a:lstStyle/>
        <a:p>
          <a:endParaRPr lang="en-US"/>
        </a:p>
      </dgm:t>
    </dgm:pt>
    <dgm:pt modelId="{78B7B869-8248-4BF3-ABC3-D0B1E4A75135}" type="sibTrans" cxnId="{4E16D534-CB00-4FA1-9618-65648E8BD571}">
      <dgm:prSet/>
      <dgm:spPr/>
      <dgm:t>
        <a:bodyPr/>
        <a:lstStyle/>
        <a:p>
          <a:endParaRPr lang="en-US"/>
        </a:p>
      </dgm:t>
    </dgm:pt>
    <dgm:pt modelId="{228BC192-A84C-45E3-9F7D-13FB006086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Low urine output</a:t>
          </a:r>
        </a:p>
      </dgm:t>
    </dgm:pt>
    <dgm:pt modelId="{43D92E00-6901-4D84-B295-7D204A862F67}" type="parTrans" cxnId="{7AF0F896-78C3-4127-A60E-ECE2AEA8E963}">
      <dgm:prSet/>
      <dgm:spPr/>
      <dgm:t>
        <a:bodyPr/>
        <a:lstStyle/>
        <a:p>
          <a:endParaRPr lang="en-US"/>
        </a:p>
      </dgm:t>
    </dgm:pt>
    <dgm:pt modelId="{14B95BD3-A6A1-4332-A43D-5348E06A2179}" type="sibTrans" cxnId="{7AF0F896-78C3-4127-A60E-ECE2AEA8E963}">
      <dgm:prSet/>
      <dgm:spPr/>
      <dgm:t>
        <a:bodyPr/>
        <a:lstStyle/>
        <a:p>
          <a:endParaRPr lang="en-US"/>
        </a:p>
      </dgm:t>
    </dgm:pt>
    <dgm:pt modelId="{F3BF5AC0-C978-4360-A0F6-ACE793A978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AMS</a:t>
          </a:r>
        </a:p>
      </dgm:t>
    </dgm:pt>
    <dgm:pt modelId="{0CEB8C8A-726D-4FF6-9777-5D510EC2EC34}" type="parTrans" cxnId="{F7369341-6AF0-4405-81C9-4AB83B9A0729}">
      <dgm:prSet/>
      <dgm:spPr/>
      <dgm:t>
        <a:bodyPr/>
        <a:lstStyle/>
        <a:p>
          <a:endParaRPr lang="en-US"/>
        </a:p>
      </dgm:t>
    </dgm:pt>
    <dgm:pt modelId="{3B043D4A-0E8F-40FD-A65B-98EED3D1FCC7}" type="sibTrans" cxnId="{F7369341-6AF0-4405-81C9-4AB83B9A0729}">
      <dgm:prSet/>
      <dgm:spPr/>
      <dgm:t>
        <a:bodyPr/>
        <a:lstStyle/>
        <a:p>
          <a:endParaRPr lang="en-US"/>
        </a:p>
      </dgm:t>
    </dgm:pt>
    <dgm:pt modelId="{2A0E1169-5FA5-4F36-8D33-80CC3B6DDA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Distended neck veins</a:t>
          </a:r>
        </a:p>
      </dgm:t>
    </dgm:pt>
    <dgm:pt modelId="{C8F0F586-8382-43C5-AAB4-D33D45E888C6}" type="parTrans" cxnId="{93C0A3E8-EE98-42D4-B2EC-77950330490B}">
      <dgm:prSet/>
      <dgm:spPr/>
      <dgm:t>
        <a:bodyPr/>
        <a:lstStyle/>
        <a:p>
          <a:endParaRPr lang="en-US"/>
        </a:p>
      </dgm:t>
    </dgm:pt>
    <dgm:pt modelId="{02BFB583-510B-4A93-B2A0-82EF01302B45}" type="sibTrans" cxnId="{93C0A3E8-EE98-42D4-B2EC-77950330490B}">
      <dgm:prSet/>
      <dgm:spPr/>
      <dgm:t>
        <a:bodyPr/>
        <a:lstStyle/>
        <a:p>
          <a:endParaRPr lang="en-US"/>
        </a:p>
      </dgm:t>
    </dgm:pt>
    <dgm:pt modelId="{F2918481-830C-4941-B526-36735CB870E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Labs</a:t>
          </a:r>
        </a:p>
      </dgm:t>
    </dgm:pt>
    <dgm:pt modelId="{6789542A-D462-4EDB-BFE7-1311145851A0}" type="parTrans" cxnId="{2BBE23E1-B343-4161-B666-9452DE5CABCF}">
      <dgm:prSet/>
      <dgm:spPr/>
      <dgm:t>
        <a:bodyPr/>
        <a:lstStyle/>
        <a:p>
          <a:endParaRPr lang="en-US"/>
        </a:p>
      </dgm:t>
    </dgm:pt>
    <dgm:pt modelId="{369D60FD-ED03-4814-80E7-E9BA775E0188}" type="sibTrans" cxnId="{2BBE23E1-B343-4161-B666-9452DE5CABCF}">
      <dgm:prSet/>
      <dgm:spPr/>
      <dgm:t>
        <a:bodyPr/>
        <a:lstStyle/>
        <a:p>
          <a:endParaRPr lang="en-US"/>
        </a:p>
      </dgm:t>
    </dgm:pt>
    <dgm:pt modelId="{539E22F6-2357-45D9-ACF7-19C09FC59A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Elevated lactate</a:t>
          </a:r>
        </a:p>
      </dgm:t>
    </dgm:pt>
    <dgm:pt modelId="{CACE5DA3-D906-4CEB-8E8F-DC1E3EC6352C}" type="parTrans" cxnId="{27B33E9E-30C7-4247-A13A-8DA3FAA0A145}">
      <dgm:prSet/>
      <dgm:spPr/>
      <dgm:t>
        <a:bodyPr/>
        <a:lstStyle/>
        <a:p>
          <a:endParaRPr lang="en-US"/>
        </a:p>
      </dgm:t>
    </dgm:pt>
    <dgm:pt modelId="{26664765-8E82-40A0-8136-E8D594F86B10}" type="sibTrans" cxnId="{27B33E9E-30C7-4247-A13A-8DA3FAA0A145}">
      <dgm:prSet/>
      <dgm:spPr/>
      <dgm:t>
        <a:bodyPr/>
        <a:lstStyle/>
        <a:p>
          <a:endParaRPr lang="en-US"/>
        </a:p>
      </dgm:t>
    </dgm:pt>
    <dgm:pt modelId="{EF47CB4C-A964-4901-8EB7-B81200C72B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BNP / NT-</a:t>
          </a:r>
          <a:r>
            <a:rPr lang="en-US" dirty="0" err="1"/>
            <a:t>proBNP</a:t>
          </a:r>
        </a:p>
      </dgm:t>
    </dgm:pt>
    <dgm:pt modelId="{C4A1C2C5-5BC0-4F3B-BBC7-083EE0725F78}" type="parTrans" cxnId="{F7B1BDC2-8FF7-4C3B-8721-B23F4DA5E5F0}">
      <dgm:prSet/>
      <dgm:spPr/>
      <dgm:t>
        <a:bodyPr/>
        <a:lstStyle/>
        <a:p>
          <a:endParaRPr lang="en-US"/>
        </a:p>
      </dgm:t>
    </dgm:pt>
    <dgm:pt modelId="{96F7E7B7-A93D-46AA-8AB2-52B0A1C65195}" type="sibTrans" cxnId="{F7B1BDC2-8FF7-4C3B-8721-B23F4DA5E5F0}">
      <dgm:prSet/>
      <dgm:spPr/>
      <dgm:t>
        <a:bodyPr/>
        <a:lstStyle/>
        <a:p>
          <a:endParaRPr lang="en-US"/>
        </a:p>
      </dgm:t>
    </dgm:pt>
    <dgm:pt modelId="{2337D804-7E47-4E44-B58D-A56895883A61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 Display" panose="020F0302020204030204"/>
            </a:rPr>
            <a:t>LFTs</a:t>
          </a:r>
        </a:p>
      </dgm:t>
    </dgm:pt>
    <dgm:pt modelId="{C2A824D8-146D-49D6-AB0C-A56196EACB3A}" type="parTrans" cxnId="{AE130ED3-0FFD-4F77-B4FD-CCE68B8EAEF4}">
      <dgm:prSet/>
      <dgm:spPr/>
    </dgm:pt>
    <dgm:pt modelId="{5875EC98-F6C2-41F0-A676-ED1B23DDB9A4}" type="sibTrans" cxnId="{AE130ED3-0FFD-4F77-B4FD-CCE68B8EAEF4}">
      <dgm:prSet/>
      <dgm:spPr/>
    </dgm:pt>
    <dgm:pt modelId="{A435C293-7847-4BF1-8D27-BFC895C0413A}">
      <dgm:prSet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Renal function</a:t>
          </a:r>
        </a:p>
      </dgm:t>
    </dgm:pt>
    <dgm:pt modelId="{C5D768BD-DBD3-46CA-9748-689ECECCABF1}" type="parTrans" cxnId="{07509732-DBFF-438D-AEA8-ADD578CE736D}">
      <dgm:prSet/>
      <dgm:spPr/>
    </dgm:pt>
    <dgm:pt modelId="{D6EB166F-72D2-4ED0-A4E0-5E85E8BF0FF2}" type="sibTrans" cxnId="{07509732-DBFF-438D-AEA8-ADD578CE736D}">
      <dgm:prSet/>
      <dgm:spPr/>
    </dgm:pt>
    <dgm:pt modelId="{2A2D86A6-1D0A-4724-A31A-30BDE9D3F727}" type="pres">
      <dgm:prSet presAssocID="{2849EEB5-5D6A-4D31-9667-B58E6AF82855}" presName="root" presStyleCnt="0">
        <dgm:presLayoutVars>
          <dgm:dir/>
          <dgm:resizeHandles val="exact"/>
        </dgm:presLayoutVars>
      </dgm:prSet>
      <dgm:spPr/>
    </dgm:pt>
    <dgm:pt modelId="{0D7684D1-EA62-4E7C-9ADF-1F4B4C39C23D}" type="pres">
      <dgm:prSet presAssocID="{C9725157-0D32-4A02-A31C-C24325EA2F59}" presName="compNode" presStyleCnt="0"/>
      <dgm:spPr/>
    </dgm:pt>
    <dgm:pt modelId="{16165326-6C25-4892-BDE1-7F0893297E32}" type="pres">
      <dgm:prSet presAssocID="{C9725157-0D32-4A02-A31C-C24325EA2F5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195CBFA0-F568-4C8C-8F58-86F4BD952089}" type="pres">
      <dgm:prSet presAssocID="{C9725157-0D32-4A02-A31C-C24325EA2F59}" presName="iconSpace" presStyleCnt="0"/>
      <dgm:spPr/>
    </dgm:pt>
    <dgm:pt modelId="{0F5FEF04-FA3B-44E0-AC6A-7A8E7F4ED5F2}" type="pres">
      <dgm:prSet presAssocID="{C9725157-0D32-4A02-A31C-C24325EA2F59}" presName="parTx" presStyleLbl="revTx" presStyleIdx="0" presStyleCnt="6">
        <dgm:presLayoutVars>
          <dgm:chMax val="0"/>
          <dgm:chPref val="0"/>
        </dgm:presLayoutVars>
      </dgm:prSet>
      <dgm:spPr/>
    </dgm:pt>
    <dgm:pt modelId="{979AD9B6-E907-4B57-9D1A-58A367B8A338}" type="pres">
      <dgm:prSet presAssocID="{C9725157-0D32-4A02-A31C-C24325EA2F59}" presName="txSpace" presStyleCnt="0"/>
      <dgm:spPr/>
    </dgm:pt>
    <dgm:pt modelId="{C6E29F07-6C53-4703-9B54-85A65DA67579}" type="pres">
      <dgm:prSet presAssocID="{C9725157-0D32-4A02-A31C-C24325EA2F59}" presName="desTx" presStyleLbl="revTx" presStyleIdx="1" presStyleCnt="6">
        <dgm:presLayoutVars/>
      </dgm:prSet>
      <dgm:spPr/>
    </dgm:pt>
    <dgm:pt modelId="{B4041F41-145E-43A9-A367-EA61609CC505}" type="pres">
      <dgm:prSet presAssocID="{5754CBFE-7379-4F11-AAA1-CE9028A9B13D}" presName="sibTrans" presStyleCnt="0"/>
      <dgm:spPr/>
    </dgm:pt>
    <dgm:pt modelId="{ACE86513-B30C-4F0A-AF42-EEC1908F830B}" type="pres">
      <dgm:prSet presAssocID="{9909FD11-5721-462C-82C2-4B04048EE661}" presName="compNode" presStyleCnt="0"/>
      <dgm:spPr/>
    </dgm:pt>
    <dgm:pt modelId="{17A96ED5-2204-454C-95E3-CFE3A2D45D72}" type="pres">
      <dgm:prSet presAssocID="{9909FD11-5721-462C-82C2-4B04048EE6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9F4235C-192E-4ED1-8D79-045985392633}" type="pres">
      <dgm:prSet presAssocID="{9909FD11-5721-462C-82C2-4B04048EE661}" presName="iconSpace" presStyleCnt="0"/>
      <dgm:spPr/>
    </dgm:pt>
    <dgm:pt modelId="{6C1264BD-A1D4-43D9-B764-CA1DA7DB2684}" type="pres">
      <dgm:prSet presAssocID="{9909FD11-5721-462C-82C2-4B04048EE661}" presName="parTx" presStyleLbl="revTx" presStyleIdx="2" presStyleCnt="6">
        <dgm:presLayoutVars>
          <dgm:chMax val="0"/>
          <dgm:chPref val="0"/>
        </dgm:presLayoutVars>
      </dgm:prSet>
      <dgm:spPr/>
    </dgm:pt>
    <dgm:pt modelId="{25C8B8F2-9170-47F4-A01E-4655ACE091EA}" type="pres">
      <dgm:prSet presAssocID="{9909FD11-5721-462C-82C2-4B04048EE661}" presName="txSpace" presStyleCnt="0"/>
      <dgm:spPr/>
    </dgm:pt>
    <dgm:pt modelId="{71ADC6CF-01E1-4E38-A43C-FE100D0CF0CD}" type="pres">
      <dgm:prSet presAssocID="{9909FD11-5721-462C-82C2-4B04048EE661}" presName="desTx" presStyleLbl="revTx" presStyleIdx="3" presStyleCnt="6">
        <dgm:presLayoutVars/>
      </dgm:prSet>
      <dgm:spPr/>
    </dgm:pt>
    <dgm:pt modelId="{308911CF-0A78-4DE5-9227-B857292F5998}" type="pres">
      <dgm:prSet presAssocID="{069DF964-9F64-463B-8EEF-F5F8C5FE12C8}" presName="sibTrans" presStyleCnt="0"/>
      <dgm:spPr/>
    </dgm:pt>
    <dgm:pt modelId="{741DAF8A-475A-4785-9C9B-539F8A65EED7}" type="pres">
      <dgm:prSet presAssocID="{F2918481-830C-4941-B526-36735CB870EC}" presName="compNode" presStyleCnt="0"/>
      <dgm:spPr/>
    </dgm:pt>
    <dgm:pt modelId="{DEAC3868-E086-4B53-A2BE-8B5B0F50C4BB}" type="pres">
      <dgm:prSet presAssocID="{F2918481-830C-4941-B526-36735CB870E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157BB420-6503-4A92-B88B-248B43108DAD}" type="pres">
      <dgm:prSet presAssocID="{F2918481-830C-4941-B526-36735CB870EC}" presName="iconSpace" presStyleCnt="0"/>
      <dgm:spPr/>
    </dgm:pt>
    <dgm:pt modelId="{46CDD909-4FD4-4416-9519-E5C038FF19F5}" type="pres">
      <dgm:prSet presAssocID="{F2918481-830C-4941-B526-36735CB870EC}" presName="parTx" presStyleLbl="revTx" presStyleIdx="4" presStyleCnt="6">
        <dgm:presLayoutVars>
          <dgm:chMax val="0"/>
          <dgm:chPref val="0"/>
        </dgm:presLayoutVars>
      </dgm:prSet>
      <dgm:spPr/>
    </dgm:pt>
    <dgm:pt modelId="{6DE45D7C-E87D-422B-A7D9-3F30212BCD4F}" type="pres">
      <dgm:prSet presAssocID="{F2918481-830C-4941-B526-36735CB870EC}" presName="txSpace" presStyleCnt="0"/>
      <dgm:spPr/>
    </dgm:pt>
    <dgm:pt modelId="{230DC494-B461-4035-8C32-D5FBD9A22A5F}" type="pres">
      <dgm:prSet presAssocID="{F2918481-830C-4941-B526-36735CB870EC}" presName="desTx" presStyleLbl="revTx" presStyleIdx="5" presStyleCnt="6">
        <dgm:presLayoutVars/>
      </dgm:prSet>
      <dgm:spPr/>
    </dgm:pt>
  </dgm:ptLst>
  <dgm:cxnLst>
    <dgm:cxn modelId="{A268C304-BAC1-4EE1-B6DF-49725D59C9F0}" type="presOf" srcId="{228BC192-A84C-45E3-9F7D-13FB00608685}" destId="{71ADC6CF-01E1-4E38-A43C-FE100D0CF0CD}" srcOrd="0" destOrd="1" presId="urn:microsoft.com/office/officeart/2018/5/layout/CenteredIconLabelDescriptionList"/>
    <dgm:cxn modelId="{818A1315-2677-44E6-90E4-4D34F5860004}" srcId="{2849EEB5-5D6A-4D31-9667-B58E6AF82855}" destId="{C9725157-0D32-4A02-A31C-C24325EA2F59}" srcOrd="0" destOrd="0" parTransId="{D10C4446-CD07-4898-A51E-1D4D4AB85AD4}" sibTransId="{5754CBFE-7379-4F11-AAA1-CE9028A9B13D}"/>
    <dgm:cxn modelId="{F2BE1718-258D-4913-9CFF-84538F929282}" type="presOf" srcId="{8AD9904E-E3B7-42B9-8EC0-2AAA3D07F7DC}" destId="{C6E29F07-6C53-4703-9B54-85A65DA67579}" srcOrd="0" destOrd="3" presId="urn:microsoft.com/office/officeart/2018/5/layout/CenteredIconLabelDescriptionList"/>
    <dgm:cxn modelId="{2456FE1F-6B15-4B11-8CF8-A222BD265AF8}" type="presOf" srcId="{5119C6C3-006D-458D-858A-ED3FACE42EC4}" destId="{C6E29F07-6C53-4703-9B54-85A65DA67579}" srcOrd="0" destOrd="1" presId="urn:microsoft.com/office/officeart/2018/5/layout/CenteredIconLabelDescriptionList"/>
    <dgm:cxn modelId="{44CFD821-357C-4A78-A538-652F1ED77619}" type="presOf" srcId="{F2918481-830C-4941-B526-36735CB870EC}" destId="{46CDD909-4FD4-4416-9519-E5C038FF19F5}" srcOrd="0" destOrd="0" presId="urn:microsoft.com/office/officeart/2018/5/layout/CenteredIconLabelDescriptionList"/>
    <dgm:cxn modelId="{D0019730-839B-4E3B-A326-5E4ECEEB6013}" type="presOf" srcId="{2337D804-7E47-4E44-B58D-A56895883A61}" destId="{230DC494-B461-4035-8C32-D5FBD9A22A5F}" srcOrd="0" destOrd="2" presId="urn:microsoft.com/office/officeart/2018/5/layout/CenteredIconLabelDescriptionList"/>
    <dgm:cxn modelId="{07509732-DBFF-438D-AEA8-ADD578CE736D}" srcId="{F2918481-830C-4941-B526-36735CB870EC}" destId="{A435C293-7847-4BF1-8D27-BFC895C0413A}" srcOrd="3" destOrd="0" parTransId="{C5D768BD-DBD3-46CA-9748-689ECECCABF1}" sibTransId="{D6EB166F-72D2-4ED0-A4E0-5E85E8BF0FF2}"/>
    <dgm:cxn modelId="{4E16D534-CB00-4FA1-9618-65648E8BD571}" srcId="{9909FD11-5721-462C-82C2-4B04048EE661}" destId="{AC579E3B-FD04-4D1F-98E5-DC94CAE2103C}" srcOrd="0" destOrd="0" parTransId="{958377ED-E8A8-4D5A-8B5E-938256259BC2}" sibTransId="{78B7B869-8248-4BF3-ABC3-D0B1E4A75135}"/>
    <dgm:cxn modelId="{0D8A1937-C2B0-4DBB-A741-76130D2E4004}" type="presOf" srcId="{2849EEB5-5D6A-4D31-9667-B58E6AF82855}" destId="{2A2D86A6-1D0A-4724-A31A-30BDE9D3F727}" srcOrd="0" destOrd="0" presId="urn:microsoft.com/office/officeart/2018/5/layout/CenteredIconLabelDescriptionList"/>
    <dgm:cxn modelId="{D8F36A5B-99A1-45BE-ABDA-BB6F67443616}" srcId="{C9725157-0D32-4A02-A31C-C24325EA2F59}" destId="{DFED5026-ED88-4603-9EA3-12EB871FF7A6}" srcOrd="2" destOrd="0" parTransId="{A0AF42DE-785D-46E3-8D5C-F459238DC0EB}" sibTransId="{EEDFD2A5-91C9-47C0-9C91-207C4B986EEA}"/>
    <dgm:cxn modelId="{E819DA5E-F806-47F0-9824-831C8F1E7482}" type="presOf" srcId="{539E22F6-2357-45D9-ACF7-19C09FC59AE9}" destId="{230DC494-B461-4035-8C32-D5FBD9A22A5F}" srcOrd="0" destOrd="0" presId="urn:microsoft.com/office/officeart/2018/5/layout/CenteredIconLabelDescriptionList"/>
    <dgm:cxn modelId="{F7369341-6AF0-4405-81C9-4AB83B9A0729}" srcId="{9909FD11-5721-462C-82C2-4B04048EE661}" destId="{F3BF5AC0-C978-4360-A0F6-ACE793A978A1}" srcOrd="2" destOrd="0" parTransId="{0CEB8C8A-726D-4FF6-9777-5D510EC2EC34}" sibTransId="{3B043D4A-0E8F-40FD-A65B-98EED3D1FCC7}"/>
    <dgm:cxn modelId="{98B5D345-451A-435A-930E-214710D5BFD8}" type="presOf" srcId="{2A0E1169-5FA5-4F36-8D33-80CC3B6DDA90}" destId="{71ADC6CF-01E1-4E38-A43C-FE100D0CF0CD}" srcOrd="0" destOrd="3" presId="urn:microsoft.com/office/officeart/2018/5/layout/CenteredIconLabelDescriptionList"/>
    <dgm:cxn modelId="{A6751A4B-D41D-4E2F-AC0C-41CBB96ED124}" type="presOf" srcId="{EEFC8032-8868-4B99-A633-CD3D882B060B}" destId="{C6E29F07-6C53-4703-9B54-85A65DA67579}" srcOrd="0" destOrd="0" presId="urn:microsoft.com/office/officeart/2018/5/layout/CenteredIconLabelDescriptionList"/>
    <dgm:cxn modelId="{2ED8084D-824A-4BCD-977E-E19EC4E64929}" srcId="{C9725157-0D32-4A02-A31C-C24325EA2F59}" destId="{EEFC8032-8868-4B99-A633-CD3D882B060B}" srcOrd="0" destOrd="0" parTransId="{F312EC63-1163-4174-BB93-5E83A2586702}" sibTransId="{286C3979-95CF-47E5-8429-F9812592C862}"/>
    <dgm:cxn modelId="{6FF14889-0C43-4F8A-9F94-D99D1CEDA645}" type="presOf" srcId="{AC579E3B-FD04-4D1F-98E5-DC94CAE2103C}" destId="{71ADC6CF-01E1-4E38-A43C-FE100D0CF0CD}" srcOrd="0" destOrd="0" presId="urn:microsoft.com/office/officeart/2018/5/layout/CenteredIconLabelDescriptionList"/>
    <dgm:cxn modelId="{7AF0F896-78C3-4127-A60E-ECE2AEA8E963}" srcId="{9909FD11-5721-462C-82C2-4B04048EE661}" destId="{228BC192-A84C-45E3-9F7D-13FB00608685}" srcOrd="1" destOrd="0" parTransId="{43D92E00-6901-4D84-B295-7D204A862F67}" sibTransId="{14B95BD3-A6A1-4332-A43D-5348E06A2179}"/>
    <dgm:cxn modelId="{27B33E9E-30C7-4247-A13A-8DA3FAA0A145}" srcId="{F2918481-830C-4941-B526-36735CB870EC}" destId="{539E22F6-2357-45D9-ACF7-19C09FC59AE9}" srcOrd="0" destOrd="0" parTransId="{CACE5DA3-D906-4CEB-8E8F-DC1E3EC6352C}" sibTransId="{26664765-8E82-40A0-8136-E8D594F86B10}"/>
    <dgm:cxn modelId="{649BE3A2-A58E-4CCC-849F-AFC6286AD84D}" type="presOf" srcId="{DFED5026-ED88-4603-9EA3-12EB871FF7A6}" destId="{C6E29F07-6C53-4703-9B54-85A65DA67579}" srcOrd="0" destOrd="2" presId="urn:microsoft.com/office/officeart/2018/5/layout/CenteredIconLabelDescriptionList"/>
    <dgm:cxn modelId="{B9ACABB8-3DAB-45FC-8888-E5B1C74CAFD5}" type="presOf" srcId="{F3BF5AC0-C978-4360-A0F6-ACE793A978A1}" destId="{71ADC6CF-01E1-4E38-A43C-FE100D0CF0CD}" srcOrd="0" destOrd="2" presId="urn:microsoft.com/office/officeart/2018/5/layout/CenteredIconLabelDescriptionList"/>
    <dgm:cxn modelId="{EE70E1B8-924E-4E3D-B01C-A99AF04D0ED6}" type="presOf" srcId="{C9725157-0D32-4A02-A31C-C24325EA2F59}" destId="{0F5FEF04-FA3B-44E0-AC6A-7A8E7F4ED5F2}" srcOrd="0" destOrd="0" presId="urn:microsoft.com/office/officeart/2018/5/layout/CenteredIconLabelDescriptionList"/>
    <dgm:cxn modelId="{F7B1BDC2-8FF7-4C3B-8721-B23F4DA5E5F0}" srcId="{F2918481-830C-4941-B526-36735CB870EC}" destId="{EF47CB4C-A964-4901-8EB7-B81200C72B0C}" srcOrd="1" destOrd="0" parTransId="{C4A1C2C5-5BC0-4F3B-BBC7-083EE0725F78}" sibTransId="{96F7E7B7-A93D-46AA-8AB2-52B0A1C65195}"/>
    <dgm:cxn modelId="{AE130ED3-0FFD-4F77-B4FD-CCE68B8EAEF4}" srcId="{F2918481-830C-4941-B526-36735CB870EC}" destId="{2337D804-7E47-4E44-B58D-A56895883A61}" srcOrd="2" destOrd="0" parTransId="{C2A824D8-146D-49D6-AB0C-A56196EACB3A}" sibTransId="{5875EC98-F6C2-41F0-A676-ED1B23DDB9A4}"/>
    <dgm:cxn modelId="{D0B405D4-FF1C-44DC-9186-2142598DB07B}" srcId="{2849EEB5-5D6A-4D31-9667-B58E6AF82855}" destId="{9909FD11-5721-462C-82C2-4B04048EE661}" srcOrd="1" destOrd="0" parTransId="{A9A0F792-2E1B-46B8-9D81-E09B8ED78BF7}" sibTransId="{069DF964-9F64-463B-8EEF-F5F8C5FE12C8}"/>
    <dgm:cxn modelId="{2BBE23E1-B343-4161-B666-9452DE5CABCF}" srcId="{2849EEB5-5D6A-4D31-9667-B58E6AF82855}" destId="{F2918481-830C-4941-B526-36735CB870EC}" srcOrd="2" destOrd="0" parTransId="{6789542A-D462-4EDB-BFE7-1311145851A0}" sibTransId="{369D60FD-ED03-4814-80E7-E9BA775E0188}"/>
    <dgm:cxn modelId="{68D0CCE7-F02F-447F-B4AF-D37431751164}" type="presOf" srcId="{A435C293-7847-4BF1-8D27-BFC895C0413A}" destId="{230DC494-B461-4035-8C32-D5FBD9A22A5F}" srcOrd="0" destOrd="3" presId="urn:microsoft.com/office/officeart/2018/5/layout/CenteredIconLabelDescriptionList"/>
    <dgm:cxn modelId="{93C0A3E8-EE98-42D4-B2EC-77950330490B}" srcId="{9909FD11-5721-462C-82C2-4B04048EE661}" destId="{2A0E1169-5FA5-4F36-8D33-80CC3B6DDA90}" srcOrd="3" destOrd="0" parTransId="{C8F0F586-8382-43C5-AAB4-D33D45E888C6}" sibTransId="{02BFB583-510B-4A93-B2A0-82EF01302B45}"/>
    <dgm:cxn modelId="{871671F1-4E73-4512-8362-D0AD00E79E47}" type="presOf" srcId="{EF47CB4C-A964-4901-8EB7-B81200C72B0C}" destId="{230DC494-B461-4035-8C32-D5FBD9A22A5F}" srcOrd="0" destOrd="1" presId="urn:microsoft.com/office/officeart/2018/5/layout/CenteredIconLabelDescriptionList"/>
    <dgm:cxn modelId="{7846C9F5-F449-4969-A402-D26D40ADB259}" type="presOf" srcId="{9909FD11-5721-462C-82C2-4B04048EE661}" destId="{6C1264BD-A1D4-43D9-B764-CA1DA7DB2684}" srcOrd="0" destOrd="0" presId="urn:microsoft.com/office/officeart/2018/5/layout/CenteredIconLabelDescriptionList"/>
    <dgm:cxn modelId="{DAF083FA-1F71-4BB0-BAAD-BDAA769CD3B4}" srcId="{C9725157-0D32-4A02-A31C-C24325EA2F59}" destId="{5119C6C3-006D-458D-858A-ED3FACE42EC4}" srcOrd="1" destOrd="0" parTransId="{0846293A-E202-4885-A926-D381538CF1B1}" sibTransId="{DA5BAF8A-6935-428F-A5CA-97A8475B1C32}"/>
    <dgm:cxn modelId="{56927DFF-EE3C-4390-95FE-071362AFC438}" srcId="{C9725157-0D32-4A02-A31C-C24325EA2F59}" destId="{8AD9904E-E3B7-42B9-8EC0-2AAA3D07F7DC}" srcOrd="3" destOrd="0" parTransId="{F36AD641-E64A-4F39-91B2-8C03D9326970}" sibTransId="{15BF4805-B30C-4B5C-9D21-2E1BF8366C75}"/>
    <dgm:cxn modelId="{B2EE0821-614E-4881-9CC3-6564A84DE1B4}" type="presParOf" srcId="{2A2D86A6-1D0A-4724-A31A-30BDE9D3F727}" destId="{0D7684D1-EA62-4E7C-9ADF-1F4B4C39C23D}" srcOrd="0" destOrd="0" presId="urn:microsoft.com/office/officeart/2018/5/layout/CenteredIconLabelDescriptionList"/>
    <dgm:cxn modelId="{A943A695-155A-4838-B648-D11F2F8F829F}" type="presParOf" srcId="{0D7684D1-EA62-4E7C-9ADF-1F4B4C39C23D}" destId="{16165326-6C25-4892-BDE1-7F0893297E32}" srcOrd="0" destOrd="0" presId="urn:microsoft.com/office/officeart/2018/5/layout/CenteredIconLabelDescriptionList"/>
    <dgm:cxn modelId="{8CB1BF6E-BDEF-4A81-BF94-35E78A32CFDF}" type="presParOf" srcId="{0D7684D1-EA62-4E7C-9ADF-1F4B4C39C23D}" destId="{195CBFA0-F568-4C8C-8F58-86F4BD952089}" srcOrd="1" destOrd="0" presId="urn:microsoft.com/office/officeart/2018/5/layout/CenteredIconLabelDescriptionList"/>
    <dgm:cxn modelId="{A53BC445-75A6-4415-9137-11EE4C1F097A}" type="presParOf" srcId="{0D7684D1-EA62-4E7C-9ADF-1F4B4C39C23D}" destId="{0F5FEF04-FA3B-44E0-AC6A-7A8E7F4ED5F2}" srcOrd="2" destOrd="0" presId="urn:microsoft.com/office/officeart/2018/5/layout/CenteredIconLabelDescriptionList"/>
    <dgm:cxn modelId="{3A44A4EB-D6C9-4AA6-B8E1-FBF7D042CCF8}" type="presParOf" srcId="{0D7684D1-EA62-4E7C-9ADF-1F4B4C39C23D}" destId="{979AD9B6-E907-4B57-9D1A-58A367B8A338}" srcOrd="3" destOrd="0" presId="urn:microsoft.com/office/officeart/2018/5/layout/CenteredIconLabelDescriptionList"/>
    <dgm:cxn modelId="{A2425B33-55ED-4D8C-A845-AC34998BE1B1}" type="presParOf" srcId="{0D7684D1-EA62-4E7C-9ADF-1F4B4C39C23D}" destId="{C6E29F07-6C53-4703-9B54-85A65DA67579}" srcOrd="4" destOrd="0" presId="urn:microsoft.com/office/officeart/2018/5/layout/CenteredIconLabelDescriptionList"/>
    <dgm:cxn modelId="{6AF5E32B-879A-427E-97DE-EB684DC59733}" type="presParOf" srcId="{2A2D86A6-1D0A-4724-A31A-30BDE9D3F727}" destId="{B4041F41-145E-43A9-A367-EA61609CC505}" srcOrd="1" destOrd="0" presId="urn:microsoft.com/office/officeart/2018/5/layout/CenteredIconLabelDescriptionList"/>
    <dgm:cxn modelId="{5915AFBE-F7F9-4E15-91FE-7B119333DF55}" type="presParOf" srcId="{2A2D86A6-1D0A-4724-A31A-30BDE9D3F727}" destId="{ACE86513-B30C-4F0A-AF42-EEC1908F830B}" srcOrd="2" destOrd="0" presId="urn:microsoft.com/office/officeart/2018/5/layout/CenteredIconLabelDescriptionList"/>
    <dgm:cxn modelId="{BD028C0A-1C97-413D-9130-84840B99BBBE}" type="presParOf" srcId="{ACE86513-B30C-4F0A-AF42-EEC1908F830B}" destId="{17A96ED5-2204-454C-95E3-CFE3A2D45D72}" srcOrd="0" destOrd="0" presId="urn:microsoft.com/office/officeart/2018/5/layout/CenteredIconLabelDescriptionList"/>
    <dgm:cxn modelId="{3E11A1F3-46D9-4355-AC06-359292EE0B11}" type="presParOf" srcId="{ACE86513-B30C-4F0A-AF42-EEC1908F830B}" destId="{89F4235C-192E-4ED1-8D79-045985392633}" srcOrd="1" destOrd="0" presId="urn:microsoft.com/office/officeart/2018/5/layout/CenteredIconLabelDescriptionList"/>
    <dgm:cxn modelId="{C9C5D790-698E-434D-8B84-AA152BA846B1}" type="presParOf" srcId="{ACE86513-B30C-4F0A-AF42-EEC1908F830B}" destId="{6C1264BD-A1D4-43D9-B764-CA1DA7DB2684}" srcOrd="2" destOrd="0" presId="urn:microsoft.com/office/officeart/2018/5/layout/CenteredIconLabelDescriptionList"/>
    <dgm:cxn modelId="{8350F203-A6B2-4733-B96F-46799D7D0AA8}" type="presParOf" srcId="{ACE86513-B30C-4F0A-AF42-EEC1908F830B}" destId="{25C8B8F2-9170-47F4-A01E-4655ACE091EA}" srcOrd="3" destOrd="0" presId="urn:microsoft.com/office/officeart/2018/5/layout/CenteredIconLabelDescriptionList"/>
    <dgm:cxn modelId="{0AC281B8-0EEC-4E02-999E-E61E92D4CF5B}" type="presParOf" srcId="{ACE86513-B30C-4F0A-AF42-EEC1908F830B}" destId="{71ADC6CF-01E1-4E38-A43C-FE100D0CF0CD}" srcOrd="4" destOrd="0" presId="urn:microsoft.com/office/officeart/2018/5/layout/CenteredIconLabelDescriptionList"/>
    <dgm:cxn modelId="{5213BDB5-338C-406E-8EC1-70BDA8049BE6}" type="presParOf" srcId="{2A2D86A6-1D0A-4724-A31A-30BDE9D3F727}" destId="{308911CF-0A78-4DE5-9227-B857292F5998}" srcOrd="3" destOrd="0" presId="urn:microsoft.com/office/officeart/2018/5/layout/CenteredIconLabelDescriptionList"/>
    <dgm:cxn modelId="{0A574F9E-FBFB-4204-A735-F5E870FB8C64}" type="presParOf" srcId="{2A2D86A6-1D0A-4724-A31A-30BDE9D3F727}" destId="{741DAF8A-475A-4785-9C9B-539F8A65EED7}" srcOrd="4" destOrd="0" presId="urn:microsoft.com/office/officeart/2018/5/layout/CenteredIconLabelDescriptionList"/>
    <dgm:cxn modelId="{560A2A8C-E1A3-4098-B223-01E85B2A5335}" type="presParOf" srcId="{741DAF8A-475A-4785-9C9B-539F8A65EED7}" destId="{DEAC3868-E086-4B53-A2BE-8B5B0F50C4BB}" srcOrd="0" destOrd="0" presId="urn:microsoft.com/office/officeart/2018/5/layout/CenteredIconLabelDescriptionList"/>
    <dgm:cxn modelId="{4B4C2C33-2C0D-4437-A581-E404E7AE14B8}" type="presParOf" srcId="{741DAF8A-475A-4785-9C9B-539F8A65EED7}" destId="{157BB420-6503-4A92-B88B-248B43108DAD}" srcOrd="1" destOrd="0" presId="urn:microsoft.com/office/officeart/2018/5/layout/CenteredIconLabelDescriptionList"/>
    <dgm:cxn modelId="{164D3C2A-D31E-4257-838B-B9EF1DB44AC6}" type="presParOf" srcId="{741DAF8A-475A-4785-9C9B-539F8A65EED7}" destId="{46CDD909-4FD4-4416-9519-E5C038FF19F5}" srcOrd="2" destOrd="0" presId="urn:microsoft.com/office/officeart/2018/5/layout/CenteredIconLabelDescriptionList"/>
    <dgm:cxn modelId="{075E4D9C-D492-41AA-8E8E-DFDE9514F1A1}" type="presParOf" srcId="{741DAF8A-475A-4785-9C9B-539F8A65EED7}" destId="{6DE45D7C-E87D-422B-A7D9-3F30212BCD4F}" srcOrd="3" destOrd="0" presId="urn:microsoft.com/office/officeart/2018/5/layout/CenteredIconLabelDescriptionList"/>
    <dgm:cxn modelId="{ECB99D05-1662-427E-B380-C34CF4805363}" type="presParOf" srcId="{741DAF8A-475A-4785-9C9B-539F8A65EED7}" destId="{230DC494-B461-4035-8C32-D5FBD9A22A5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0017FB-80B9-40A7-AB22-BC38D80C1A5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6FE80D-C1C3-4933-A715-C29DDA9068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Key takeaways</a:t>
          </a:r>
        </a:p>
      </dgm:t>
    </dgm:pt>
    <dgm:pt modelId="{159F83A1-2619-4059-BCA6-81B2CEF02B5E}" type="parTrans" cxnId="{61261E7D-8D94-4023-92FA-39AD6C8EEACF}">
      <dgm:prSet/>
      <dgm:spPr/>
      <dgm:t>
        <a:bodyPr/>
        <a:lstStyle/>
        <a:p>
          <a:endParaRPr lang="en-US"/>
        </a:p>
      </dgm:t>
    </dgm:pt>
    <dgm:pt modelId="{7E67D289-8C81-46C9-B57E-BF538FE54227}" type="sibTrans" cxnId="{61261E7D-8D94-4023-92FA-39AD6C8EEACF}">
      <dgm:prSet/>
      <dgm:spPr/>
      <dgm:t>
        <a:bodyPr/>
        <a:lstStyle/>
        <a:p>
          <a:endParaRPr lang="en-US"/>
        </a:p>
      </dgm:t>
    </dgm:pt>
    <dgm:pt modelId="{55C5939E-43E0-418F-8E47-C3E882DB24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Emphasis on early diagnosis and aggressive management</a:t>
          </a:r>
        </a:p>
      </dgm:t>
    </dgm:pt>
    <dgm:pt modelId="{7085E792-601C-43A8-88E6-4AAECE4F7F7C}" type="parTrans" cxnId="{09F63DB5-EFA3-4563-B220-0477DA307C69}">
      <dgm:prSet/>
      <dgm:spPr/>
      <dgm:t>
        <a:bodyPr/>
        <a:lstStyle/>
        <a:p>
          <a:endParaRPr lang="en-US"/>
        </a:p>
      </dgm:t>
    </dgm:pt>
    <dgm:pt modelId="{2742E8C4-CCF4-4BE6-BA6C-65541423363E}" type="sibTrans" cxnId="{09F63DB5-EFA3-4563-B220-0477DA307C69}">
      <dgm:prSet/>
      <dgm:spPr/>
      <dgm:t>
        <a:bodyPr/>
        <a:lstStyle/>
        <a:p>
          <a:endParaRPr lang="en-US"/>
        </a:p>
      </dgm:t>
    </dgm:pt>
    <dgm:pt modelId="{5F3309B9-153B-484D-9DD8-0BA8092B2E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Open for questions</a:t>
          </a:r>
        </a:p>
      </dgm:t>
    </dgm:pt>
    <dgm:pt modelId="{2290F30B-BA25-4FD5-B2ED-E7EB41E980E0}" type="parTrans" cxnId="{10D658D7-E3BA-4F1D-A830-5EB87C6E5E0F}">
      <dgm:prSet/>
      <dgm:spPr/>
      <dgm:t>
        <a:bodyPr/>
        <a:lstStyle/>
        <a:p>
          <a:endParaRPr lang="en-US"/>
        </a:p>
      </dgm:t>
    </dgm:pt>
    <dgm:pt modelId="{44AA23C0-398E-430E-879D-CB2A8A8566E9}" type="sibTrans" cxnId="{10D658D7-E3BA-4F1D-A830-5EB87C6E5E0F}">
      <dgm:prSet/>
      <dgm:spPr/>
      <dgm:t>
        <a:bodyPr/>
        <a:lstStyle/>
        <a:p>
          <a:endParaRPr lang="en-US"/>
        </a:p>
      </dgm:t>
    </dgm:pt>
    <dgm:pt modelId="{7599761B-76DF-4BCF-B476-00948407D251}" type="pres">
      <dgm:prSet presAssocID="{550017FB-80B9-40A7-AB22-BC38D80C1A57}" presName="root" presStyleCnt="0">
        <dgm:presLayoutVars>
          <dgm:dir/>
          <dgm:resizeHandles val="exact"/>
        </dgm:presLayoutVars>
      </dgm:prSet>
      <dgm:spPr/>
    </dgm:pt>
    <dgm:pt modelId="{27E8B88F-2417-4814-84DB-76DEBA123BD0}" type="pres">
      <dgm:prSet presAssocID="{D56FE80D-C1C3-4933-A715-C29DDA9068D2}" presName="compNode" presStyleCnt="0"/>
      <dgm:spPr/>
    </dgm:pt>
    <dgm:pt modelId="{43D8A737-E4A3-4A19-A7B3-FA60F1BA8002}" type="pres">
      <dgm:prSet presAssocID="{D56FE80D-C1C3-4933-A715-C29DDA9068D2}" presName="bgRect" presStyleLbl="bgShp" presStyleIdx="0" presStyleCnt="3"/>
      <dgm:spPr/>
    </dgm:pt>
    <dgm:pt modelId="{BD6C471F-33AD-4F7B-A982-E5F7FB0B5C8F}" type="pres">
      <dgm:prSet presAssocID="{D56FE80D-C1C3-4933-A715-C29DDA9068D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 with solid fill"/>
        </a:ext>
      </dgm:extLst>
    </dgm:pt>
    <dgm:pt modelId="{56725C8F-AFC9-4F6F-B303-D0284D5D0596}" type="pres">
      <dgm:prSet presAssocID="{D56FE80D-C1C3-4933-A715-C29DDA9068D2}" presName="spaceRect" presStyleCnt="0"/>
      <dgm:spPr/>
    </dgm:pt>
    <dgm:pt modelId="{675A18DE-6C96-425E-B65E-B849D525ECCD}" type="pres">
      <dgm:prSet presAssocID="{D56FE80D-C1C3-4933-A715-C29DDA9068D2}" presName="parTx" presStyleLbl="revTx" presStyleIdx="0" presStyleCnt="3">
        <dgm:presLayoutVars>
          <dgm:chMax val="0"/>
          <dgm:chPref val="0"/>
        </dgm:presLayoutVars>
      </dgm:prSet>
      <dgm:spPr/>
    </dgm:pt>
    <dgm:pt modelId="{34A84961-9340-43CF-A368-1754DC6F9BE2}" type="pres">
      <dgm:prSet presAssocID="{7E67D289-8C81-46C9-B57E-BF538FE54227}" presName="sibTrans" presStyleCnt="0"/>
      <dgm:spPr/>
    </dgm:pt>
    <dgm:pt modelId="{8E553FEC-3FAA-4D2D-BCCD-71BDD9F6BADE}" type="pres">
      <dgm:prSet presAssocID="{55C5939E-43E0-418F-8E47-C3E882DB2476}" presName="compNode" presStyleCnt="0"/>
      <dgm:spPr/>
    </dgm:pt>
    <dgm:pt modelId="{514BEDC8-325F-4551-881F-EE26F0BF1C17}" type="pres">
      <dgm:prSet presAssocID="{55C5939E-43E0-418F-8E47-C3E882DB2476}" presName="bgRect" presStyleLbl="bgShp" presStyleIdx="1" presStyleCnt="3"/>
      <dgm:spPr/>
    </dgm:pt>
    <dgm:pt modelId="{9E6BA287-E14B-4CAD-9A9D-C3E73756379D}" type="pres">
      <dgm:prSet presAssocID="{55C5939E-43E0-418F-8E47-C3E882DB247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pr with solid fill"/>
        </a:ext>
      </dgm:extLst>
    </dgm:pt>
    <dgm:pt modelId="{DAECF23A-10F2-4F27-90A5-E3BCCBD492BA}" type="pres">
      <dgm:prSet presAssocID="{55C5939E-43E0-418F-8E47-C3E882DB2476}" presName="spaceRect" presStyleCnt="0"/>
      <dgm:spPr/>
    </dgm:pt>
    <dgm:pt modelId="{48CF6368-439C-4D98-8251-CA546EF57F8C}" type="pres">
      <dgm:prSet presAssocID="{55C5939E-43E0-418F-8E47-C3E882DB2476}" presName="parTx" presStyleLbl="revTx" presStyleIdx="1" presStyleCnt="3">
        <dgm:presLayoutVars>
          <dgm:chMax val="0"/>
          <dgm:chPref val="0"/>
        </dgm:presLayoutVars>
      </dgm:prSet>
      <dgm:spPr/>
    </dgm:pt>
    <dgm:pt modelId="{DE748B67-AC32-4A02-B9C3-344813D11DA4}" type="pres">
      <dgm:prSet presAssocID="{2742E8C4-CCF4-4BE6-BA6C-65541423363E}" presName="sibTrans" presStyleCnt="0"/>
      <dgm:spPr/>
    </dgm:pt>
    <dgm:pt modelId="{53428B9C-0528-4BEF-904F-D4C60487C00F}" type="pres">
      <dgm:prSet presAssocID="{5F3309B9-153B-484D-9DD8-0BA8092B2E7C}" presName="compNode" presStyleCnt="0"/>
      <dgm:spPr/>
    </dgm:pt>
    <dgm:pt modelId="{40712BE7-C694-4542-AE7B-2C7AE0A5368F}" type="pres">
      <dgm:prSet presAssocID="{5F3309B9-153B-484D-9DD8-0BA8092B2E7C}" presName="bgRect" presStyleLbl="bgShp" presStyleIdx="2" presStyleCnt="3"/>
      <dgm:spPr/>
    </dgm:pt>
    <dgm:pt modelId="{8999E791-3DEF-45D9-B1D5-7230C081E402}" type="pres">
      <dgm:prSet presAssocID="{5F3309B9-153B-484D-9DD8-0BA8092B2E7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7A22EC1-805B-4875-A010-0A922576F0F6}" type="pres">
      <dgm:prSet presAssocID="{5F3309B9-153B-484D-9DD8-0BA8092B2E7C}" presName="spaceRect" presStyleCnt="0"/>
      <dgm:spPr/>
    </dgm:pt>
    <dgm:pt modelId="{FEFA7854-2164-4B6C-A206-2B95302869AA}" type="pres">
      <dgm:prSet presAssocID="{5F3309B9-153B-484D-9DD8-0BA8092B2E7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E32C43A-602D-4580-844F-468A70702EAC}" type="presOf" srcId="{D56FE80D-C1C3-4933-A715-C29DDA9068D2}" destId="{675A18DE-6C96-425E-B65E-B849D525ECCD}" srcOrd="0" destOrd="0" presId="urn:microsoft.com/office/officeart/2018/2/layout/IconVerticalSolidList"/>
    <dgm:cxn modelId="{F4598064-84FC-48C0-A251-CA539B9CA5CB}" type="presOf" srcId="{550017FB-80B9-40A7-AB22-BC38D80C1A57}" destId="{7599761B-76DF-4BCF-B476-00948407D251}" srcOrd="0" destOrd="0" presId="urn:microsoft.com/office/officeart/2018/2/layout/IconVerticalSolidList"/>
    <dgm:cxn modelId="{61261E7D-8D94-4023-92FA-39AD6C8EEACF}" srcId="{550017FB-80B9-40A7-AB22-BC38D80C1A57}" destId="{D56FE80D-C1C3-4933-A715-C29DDA9068D2}" srcOrd="0" destOrd="0" parTransId="{159F83A1-2619-4059-BCA6-81B2CEF02B5E}" sibTransId="{7E67D289-8C81-46C9-B57E-BF538FE54227}"/>
    <dgm:cxn modelId="{09F63DB5-EFA3-4563-B220-0477DA307C69}" srcId="{550017FB-80B9-40A7-AB22-BC38D80C1A57}" destId="{55C5939E-43E0-418F-8E47-C3E882DB2476}" srcOrd="1" destOrd="0" parTransId="{7085E792-601C-43A8-88E6-4AAECE4F7F7C}" sibTransId="{2742E8C4-CCF4-4BE6-BA6C-65541423363E}"/>
    <dgm:cxn modelId="{4F7252C2-8157-40BD-BE6E-D53081F6847A}" type="presOf" srcId="{5F3309B9-153B-484D-9DD8-0BA8092B2E7C}" destId="{FEFA7854-2164-4B6C-A206-2B95302869AA}" srcOrd="0" destOrd="0" presId="urn:microsoft.com/office/officeart/2018/2/layout/IconVerticalSolidList"/>
    <dgm:cxn modelId="{10D658D7-E3BA-4F1D-A830-5EB87C6E5E0F}" srcId="{550017FB-80B9-40A7-AB22-BC38D80C1A57}" destId="{5F3309B9-153B-484D-9DD8-0BA8092B2E7C}" srcOrd="2" destOrd="0" parTransId="{2290F30B-BA25-4FD5-B2ED-E7EB41E980E0}" sibTransId="{44AA23C0-398E-430E-879D-CB2A8A8566E9}"/>
    <dgm:cxn modelId="{807DE1EA-67CA-4B96-B934-1403AC368F0E}" type="presOf" srcId="{55C5939E-43E0-418F-8E47-C3E882DB2476}" destId="{48CF6368-439C-4D98-8251-CA546EF57F8C}" srcOrd="0" destOrd="0" presId="urn:microsoft.com/office/officeart/2018/2/layout/IconVerticalSolidList"/>
    <dgm:cxn modelId="{65525301-039D-40C6-8C57-07E50A090A12}" type="presParOf" srcId="{7599761B-76DF-4BCF-B476-00948407D251}" destId="{27E8B88F-2417-4814-84DB-76DEBA123BD0}" srcOrd="0" destOrd="0" presId="urn:microsoft.com/office/officeart/2018/2/layout/IconVerticalSolidList"/>
    <dgm:cxn modelId="{FE7CA930-C3D6-41BD-85E7-470D346001FC}" type="presParOf" srcId="{27E8B88F-2417-4814-84DB-76DEBA123BD0}" destId="{43D8A737-E4A3-4A19-A7B3-FA60F1BA8002}" srcOrd="0" destOrd="0" presId="urn:microsoft.com/office/officeart/2018/2/layout/IconVerticalSolidList"/>
    <dgm:cxn modelId="{53849FC8-B896-4E50-B83D-34971E1E9538}" type="presParOf" srcId="{27E8B88F-2417-4814-84DB-76DEBA123BD0}" destId="{BD6C471F-33AD-4F7B-A982-E5F7FB0B5C8F}" srcOrd="1" destOrd="0" presId="urn:microsoft.com/office/officeart/2018/2/layout/IconVerticalSolidList"/>
    <dgm:cxn modelId="{85EE8FFC-D103-4931-9A42-C905F921B638}" type="presParOf" srcId="{27E8B88F-2417-4814-84DB-76DEBA123BD0}" destId="{56725C8F-AFC9-4F6F-B303-D0284D5D0596}" srcOrd="2" destOrd="0" presId="urn:microsoft.com/office/officeart/2018/2/layout/IconVerticalSolidList"/>
    <dgm:cxn modelId="{D38C79B7-3358-49D0-9A97-5D5C9BE40BE2}" type="presParOf" srcId="{27E8B88F-2417-4814-84DB-76DEBA123BD0}" destId="{675A18DE-6C96-425E-B65E-B849D525ECCD}" srcOrd="3" destOrd="0" presId="urn:microsoft.com/office/officeart/2018/2/layout/IconVerticalSolidList"/>
    <dgm:cxn modelId="{02E2A3EC-1A20-462A-9777-FDABB2DF46B4}" type="presParOf" srcId="{7599761B-76DF-4BCF-B476-00948407D251}" destId="{34A84961-9340-43CF-A368-1754DC6F9BE2}" srcOrd="1" destOrd="0" presId="urn:microsoft.com/office/officeart/2018/2/layout/IconVerticalSolidList"/>
    <dgm:cxn modelId="{BF592C23-3960-42DD-89FE-92C8CAD86921}" type="presParOf" srcId="{7599761B-76DF-4BCF-B476-00948407D251}" destId="{8E553FEC-3FAA-4D2D-BCCD-71BDD9F6BADE}" srcOrd="2" destOrd="0" presId="urn:microsoft.com/office/officeart/2018/2/layout/IconVerticalSolidList"/>
    <dgm:cxn modelId="{45CD3E45-9C02-4A7B-8E76-665B1555C634}" type="presParOf" srcId="{8E553FEC-3FAA-4D2D-BCCD-71BDD9F6BADE}" destId="{514BEDC8-325F-4551-881F-EE26F0BF1C17}" srcOrd="0" destOrd="0" presId="urn:microsoft.com/office/officeart/2018/2/layout/IconVerticalSolidList"/>
    <dgm:cxn modelId="{526EF238-28CA-4BCA-B249-7CB599E27AC2}" type="presParOf" srcId="{8E553FEC-3FAA-4D2D-BCCD-71BDD9F6BADE}" destId="{9E6BA287-E14B-4CAD-9A9D-C3E73756379D}" srcOrd="1" destOrd="0" presId="urn:microsoft.com/office/officeart/2018/2/layout/IconVerticalSolidList"/>
    <dgm:cxn modelId="{4689ECA0-92D2-4590-889E-C4FD10C87F58}" type="presParOf" srcId="{8E553FEC-3FAA-4D2D-BCCD-71BDD9F6BADE}" destId="{DAECF23A-10F2-4F27-90A5-E3BCCBD492BA}" srcOrd="2" destOrd="0" presId="urn:microsoft.com/office/officeart/2018/2/layout/IconVerticalSolidList"/>
    <dgm:cxn modelId="{9FE55B03-C434-461F-A04D-D3CA6A9B8F26}" type="presParOf" srcId="{8E553FEC-3FAA-4D2D-BCCD-71BDD9F6BADE}" destId="{48CF6368-439C-4D98-8251-CA546EF57F8C}" srcOrd="3" destOrd="0" presId="urn:microsoft.com/office/officeart/2018/2/layout/IconVerticalSolidList"/>
    <dgm:cxn modelId="{E9FDA484-3A99-4A8B-B161-74895FFB6560}" type="presParOf" srcId="{7599761B-76DF-4BCF-B476-00948407D251}" destId="{DE748B67-AC32-4A02-B9C3-344813D11DA4}" srcOrd="3" destOrd="0" presId="urn:microsoft.com/office/officeart/2018/2/layout/IconVerticalSolidList"/>
    <dgm:cxn modelId="{A5FB75A3-F36F-47EC-959E-C69039D45D7D}" type="presParOf" srcId="{7599761B-76DF-4BCF-B476-00948407D251}" destId="{53428B9C-0528-4BEF-904F-D4C60487C00F}" srcOrd="4" destOrd="0" presId="urn:microsoft.com/office/officeart/2018/2/layout/IconVerticalSolidList"/>
    <dgm:cxn modelId="{106C4713-815B-4285-B247-91112B44F96A}" type="presParOf" srcId="{53428B9C-0528-4BEF-904F-D4C60487C00F}" destId="{40712BE7-C694-4542-AE7B-2C7AE0A5368F}" srcOrd="0" destOrd="0" presId="urn:microsoft.com/office/officeart/2018/2/layout/IconVerticalSolidList"/>
    <dgm:cxn modelId="{5965C04F-9043-41C9-A5E3-4F6657E87310}" type="presParOf" srcId="{53428B9C-0528-4BEF-904F-D4C60487C00F}" destId="{8999E791-3DEF-45D9-B1D5-7230C081E402}" srcOrd="1" destOrd="0" presId="urn:microsoft.com/office/officeart/2018/2/layout/IconVerticalSolidList"/>
    <dgm:cxn modelId="{D78D375A-9723-4FB2-8296-E4D41B7D6EE7}" type="presParOf" srcId="{53428B9C-0528-4BEF-904F-D4C60487C00F}" destId="{97A22EC1-805B-4875-A010-0A922576F0F6}" srcOrd="2" destOrd="0" presId="urn:microsoft.com/office/officeart/2018/2/layout/IconVerticalSolidList"/>
    <dgm:cxn modelId="{8593614E-C16D-4C54-9BCA-82053CAC775E}" type="presParOf" srcId="{53428B9C-0528-4BEF-904F-D4C60487C00F}" destId="{FEFA7854-2164-4B6C-A206-2B95302869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B309EF-38F2-46C2-8EC4-7614C102D551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5FA78A-C464-49FB-8F81-2FDA41731298}">
      <dgm:prSet/>
      <dgm:spPr/>
      <dgm:t>
        <a:bodyPr/>
        <a:lstStyle/>
        <a:p>
          <a:r>
            <a:rPr lang="en-US"/>
            <a:t>Definition of cardiogenic shock</a:t>
          </a:r>
        </a:p>
      </dgm:t>
    </dgm:pt>
    <dgm:pt modelId="{79464142-8095-4F7C-8FFD-114F9681BEF4}" type="parTrans" cxnId="{A976359C-F241-4A09-8520-DC23F7E256D3}">
      <dgm:prSet/>
      <dgm:spPr/>
      <dgm:t>
        <a:bodyPr/>
        <a:lstStyle/>
        <a:p>
          <a:endParaRPr lang="en-US"/>
        </a:p>
      </dgm:t>
    </dgm:pt>
    <dgm:pt modelId="{BC5C1E01-2014-4242-9F04-D155D919021F}" type="sibTrans" cxnId="{A976359C-F241-4A09-8520-DC23F7E256D3}">
      <dgm:prSet/>
      <dgm:spPr/>
      <dgm:t>
        <a:bodyPr/>
        <a:lstStyle/>
        <a:p>
          <a:endParaRPr lang="en-US"/>
        </a:p>
      </dgm:t>
    </dgm:pt>
    <dgm:pt modelId="{596EEBDF-425F-4696-A95A-65183BADDA46}">
      <dgm:prSet/>
      <dgm:spPr/>
      <dgm:t>
        <a:bodyPr/>
        <a:lstStyle/>
        <a:p>
          <a:r>
            <a:rPr lang="en-US"/>
            <a:t>Complex syndrome characterized by low cardiac output resulting in tissue hypoperfusion</a:t>
          </a:r>
        </a:p>
      </dgm:t>
    </dgm:pt>
    <dgm:pt modelId="{E99020DE-B0F8-4661-8857-1E2BE9A12640}" type="parTrans" cxnId="{BC1F1892-3530-47AE-9538-C42781FBDD3C}">
      <dgm:prSet/>
      <dgm:spPr/>
      <dgm:t>
        <a:bodyPr/>
        <a:lstStyle/>
        <a:p>
          <a:endParaRPr lang="en-US"/>
        </a:p>
      </dgm:t>
    </dgm:pt>
    <dgm:pt modelId="{6A50EE74-5746-4B04-A01E-E58652FBC2DE}" type="sibTrans" cxnId="{BC1F1892-3530-47AE-9538-C42781FBDD3C}">
      <dgm:prSet/>
      <dgm:spPr/>
      <dgm:t>
        <a:bodyPr/>
        <a:lstStyle/>
        <a:p>
          <a:endParaRPr lang="en-US"/>
        </a:p>
      </dgm:t>
    </dgm:pt>
    <dgm:pt modelId="{BEC57BD4-5545-4EC5-B11B-99E4798E6DC5}">
      <dgm:prSet/>
      <dgm:spPr/>
      <dgm:t>
        <a:bodyPr/>
        <a:lstStyle/>
        <a:p>
          <a:r>
            <a:rPr lang="en-US"/>
            <a:t>Importance in critical care and cardiology</a:t>
          </a:r>
        </a:p>
      </dgm:t>
    </dgm:pt>
    <dgm:pt modelId="{F9FFAC44-60FF-431B-8837-D3F8EC7B6F26}" type="parTrans" cxnId="{4398A919-7379-40FE-A490-AA652BCB10E7}">
      <dgm:prSet/>
      <dgm:spPr/>
      <dgm:t>
        <a:bodyPr/>
        <a:lstStyle/>
        <a:p>
          <a:endParaRPr lang="en-US"/>
        </a:p>
      </dgm:t>
    </dgm:pt>
    <dgm:pt modelId="{4CF4BC31-13D9-46D5-BFCF-A4B7A44CBAB4}" type="sibTrans" cxnId="{4398A919-7379-40FE-A490-AA652BCB10E7}">
      <dgm:prSet/>
      <dgm:spPr/>
      <dgm:t>
        <a:bodyPr/>
        <a:lstStyle/>
        <a:p>
          <a:endParaRPr lang="en-US"/>
        </a:p>
      </dgm:t>
    </dgm:pt>
    <dgm:pt modelId="{ECEB029E-1C8A-4CFC-8C8C-D4DC7A62D5BD}">
      <dgm:prSet/>
      <dgm:spPr/>
      <dgm:t>
        <a:bodyPr/>
        <a:lstStyle/>
        <a:p>
          <a:r>
            <a:rPr lang="en-US"/>
            <a:t>Often results in serious injury, multisystem organ failure, and death</a:t>
          </a:r>
        </a:p>
      </dgm:t>
    </dgm:pt>
    <dgm:pt modelId="{23E19BC9-D3D4-4F13-876E-E325BC777085}" type="parTrans" cxnId="{D23C2D86-B70B-480D-8EC3-6D4EFE707A71}">
      <dgm:prSet/>
      <dgm:spPr/>
      <dgm:t>
        <a:bodyPr/>
        <a:lstStyle/>
        <a:p>
          <a:endParaRPr lang="en-US"/>
        </a:p>
      </dgm:t>
    </dgm:pt>
    <dgm:pt modelId="{E1768C05-04CE-4E4E-8D7B-08FEEC5CB8C9}" type="sibTrans" cxnId="{D23C2D86-B70B-480D-8EC3-6D4EFE707A71}">
      <dgm:prSet/>
      <dgm:spPr/>
      <dgm:t>
        <a:bodyPr/>
        <a:lstStyle/>
        <a:p>
          <a:endParaRPr lang="en-US"/>
        </a:p>
      </dgm:t>
    </dgm:pt>
    <dgm:pt modelId="{635BCA21-B864-49C4-99C1-A1D963DC701A}">
      <dgm:prSet/>
      <dgm:spPr/>
      <dgm:t>
        <a:bodyPr/>
        <a:lstStyle/>
        <a:p>
          <a:r>
            <a:rPr lang="en-US"/>
            <a:t>Brief Overview of incidence and Mortality</a:t>
          </a:r>
        </a:p>
      </dgm:t>
    </dgm:pt>
    <dgm:pt modelId="{FEC6B33D-DA46-43F2-B36B-1B83E831435E}" type="parTrans" cxnId="{BF5F7E2F-F84B-412E-B6C9-F398B072093F}">
      <dgm:prSet/>
      <dgm:spPr/>
      <dgm:t>
        <a:bodyPr/>
        <a:lstStyle/>
        <a:p>
          <a:endParaRPr lang="en-US"/>
        </a:p>
      </dgm:t>
    </dgm:pt>
    <dgm:pt modelId="{896D5FDC-568E-4D79-9E3E-3FAC0C624743}" type="sibTrans" cxnId="{BF5F7E2F-F84B-412E-B6C9-F398B072093F}">
      <dgm:prSet/>
      <dgm:spPr/>
      <dgm:t>
        <a:bodyPr/>
        <a:lstStyle/>
        <a:p>
          <a:endParaRPr lang="en-US"/>
        </a:p>
      </dgm:t>
    </dgm:pt>
    <dgm:pt modelId="{70126A6A-9F28-4E6D-A3CD-7528B3E4E090}">
      <dgm:prSet/>
      <dgm:spPr/>
      <dgm:t>
        <a:bodyPr/>
        <a:lstStyle/>
        <a:p>
          <a:r>
            <a:rPr lang="en-US"/>
            <a:t>5-10% of cases of acute MI</a:t>
          </a:r>
        </a:p>
      </dgm:t>
    </dgm:pt>
    <dgm:pt modelId="{839F74FD-B33E-4E65-999A-CA0C2BD1277D}" type="parTrans" cxnId="{D5D2597B-9788-4818-BE82-F9DA379C1A67}">
      <dgm:prSet/>
      <dgm:spPr/>
      <dgm:t>
        <a:bodyPr/>
        <a:lstStyle/>
        <a:p>
          <a:endParaRPr lang="en-US"/>
        </a:p>
      </dgm:t>
    </dgm:pt>
    <dgm:pt modelId="{03D987D7-4718-433E-8A29-FF45752CC300}" type="sibTrans" cxnId="{D5D2597B-9788-4818-BE82-F9DA379C1A67}">
      <dgm:prSet/>
      <dgm:spPr/>
      <dgm:t>
        <a:bodyPr/>
        <a:lstStyle/>
        <a:p>
          <a:endParaRPr lang="en-US"/>
        </a:p>
      </dgm:t>
    </dgm:pt>
    <dgm:pt modelId="{93B898A3-E35F-416F-91C0-BE375842F8CC}">
      <dgm:prSet/>
      <dgm:spPr/>
      <dgm:t>
        <a:bodyPr/>
        <a:lstStyle/>
        <a:p>
          <a:r>
            <a:rPr lang="en-US"/>
            <a:t>Leading cause of death after MI</a:t>
          </a:r>
        </a:p>
      </dgm:t>
    </dgm:pt>
    <dgm:pt modelId="{17427251-4F7E-4AC8-974C-3024A53C0C09}" type="parTrans" cxnId="{913AA81B-C657-4AFE-B314-F3DCB1DD79F9}">
      <dgm:prSet/>
      <dgm:spPr/>
      <dgm:t>
        <a:bodyPr/>
        <a:lstStyle/>
        <a:p>
          <a:endParaRPr lang="en-US"/>
        </a:p>
      </dgm:t>
    </dgm:pt>
    <dgm:pt modelId="{71D22BB4-C053-431D-ABEF-410A821B82BF}" type="sibTrans" cxnId="{913AA81B-C657-4AFE-B314-F3DCB1DD79F9}">
      <dgm:prSet/>
      <dgm:spPr/>
      <dgm:t>
        <a:bodyPr/>
        <a:lstStyle/>
        <a:p>
          <a:endParaRPr lang="en-US"/>
        </a:p>
      </dgm:t>
    </dgm:pt>
    <dgm:pt modelId="{1DC21A63-6B07-42E6-B07B-BC572A052AE1}">
      <dgm:prSet/>
      <dgm:spPr/>
      <dgm:t>
        <a:bodyPr/>
        <a:lstStyle/>
        <a:p>
          <a:r>
            <a:rPr lang="en-US"/>
            <a:t>Acute MI accounts for 81% of patients in CS</a:t>
          </a:r>
        </a:p>
      </dgm:t>
    </dgm:pt>
    <dgm:pt modelId="{E5A7EFFB-C3D6-4960-B183-E14F20B5E5FC}" type="parTrans" cxnId="{52A48517-363C-4968-BBFE-97AB9E01AAAE}">
      <dgm:prSet/>
      <dgm:spPr/>
      <dgm:t>
        <a:bodyPr/>
        <a:lstStyle/>
        <a:p>
          <a:endParaRPr lang="en-US"/>
        </a:p>
      </dgm:t>
    </dgm:pt>
    <dgm:pt modelId="{F19B3B57-CF0B-4746-ADE8-941B6E9272AD}" type="sibTrans" cxnId="{52A48517-363C-4968-BBFE-97AB9E01AAAE}">
      <dgm:prSet/>
      <dgm:spPr/>
      <dgm:t>
        <a:bodyPr/>
        <a:lstStyle/>
        <a:p>
          <a:endParaRPr lang="en-US"/>
        </a:p>
      </dgm:t>
    </dgm:pt>
    <dgm:pt modelId="{1F710543-CA9D-4A70-9349-5033471B39F3}">
      <dgm:prSet/>
      <dgm:spPr/>
      <dgm:t>
        <a:bodyPr/>
        <a:lstStyle/>
        <a:p>
          <a:r>
            <a:rPr lang="en-US"/>
            <a:t>Mortality widely cited as ~50% !!</a:t>
          </a:r>
        </a:p>
      </dgm:t>
    </dgm:pt>
    <dgm:pt modelId="{7CE8C3BE-629E-40E3-ABFB-C8AF3416E597}" type="parTrans" cxnId="{3A31F5DA-5D8C-469F-8CA2-53371F02E2EB}">
      <dgm:prSet/>
      <dgm:spPr/>
      <dgm:t>
        <a:bodyPr/>
        <a:lstStyle/>
        <a:p>
          <a:endParaRPr lang="en-US"/>
        </a:p>
      </dgm:t>
    </dgm:pt>
    <dgm:pt modelId="{B05AC01D-4A0E-4369-B79E-34BB0FCB6B9A}" type="sibTrans" cxnId="{3A31F5DA-5D8C-469F-8CA2-53371F02E2EB}">
      <dgm:prSet/>
      <dgm:spPr/>
      <dgm:t>
        <a:bodyPr/>
        <a:lstStyle/>
        <a:p>
          <a:endParaRPr lang="en-US"/>
        </a:p>
      </dgm:t>
    </dgm:pt>
    <dgm:pt modelId="{423E7642-24AD-40EE-9986-435448534187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408 in 100k hospitalizations</a:t>
          </a:r>
        </a:p>
      </dgm:t>
    </dgm:pt>
    <dgm:pt modelId="{0CBB0DDE-C014-4FA0-8E79-9DCB99F2B97C}" type="parTrans" cxnId="{D9977869-CAF9-4666-88ED-D81D9730C1FC}">
      <dgm:prSet/>
      <dgm:spPr/>
    </dgm:pt>
    <dgm:pt modelId="{26FED809-8ED7-4A1F-8FC5-E552E27E795A}" type="sibTrans" cxnId="{D9977869-CAF9-4666-88ED-D81D9730C1FC}">
      <dgm:prSet/>
      <dgm:spPr/>
    </dgm:pt>
    <dgm:pt modelId="{E91513B5-733D-4E0D-AFB0-AB28B8DA765B}" type="pres">
      <dgm:prSet presAssocID="{52B309EF-38F2-46C2-8EC4-7614C102D551}" presName="linear" presStyleCnt="0">
        <dgm:presLayoutVars>
          <dgm:dir/>
          <dgm:animLvl val="lvl"/>
          <dgm:resizeHandles val="exact"/>
        </dgm:presLayoutVars>
      </dgm:prSet>
      <dgm:spPr/>
    </dgm:pt>
    <dgm:pt modelId="{64581D5B-BB94-4437-872F-E46AD51540BE}" type="pres">
      <dgm:prSet presAssocID="{7B5FA78A-C464-49FB-8F81-2FDA41731298}" presName="parentLin" presStyleCnt="0"/>
      <dgm:spPr/>
    </dgm:pt>
    <dgm:pt modelId="{94CE099C-9DDF-4B55-9C91-ED4A57EAB087}" type="pres">
      <dgm:prSet presAssocID="{7B5FA78A-C464-49FB-8F81-2FDA41731298}" presName="parentLeftMargin" presStyleLbl="node1" presStyleIdx="0" presStyleCnt="3"/>
      <dgm:spPr/>
    </dgm:pt>
    <dgm:pt modelId="{F0151C02-2302-4F5D-B6BC-493F05599534}" type="pres">
      <dgm:prSet presAssocID="{7B5FA78A-C464-49FB-8F81-2FDA417312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4412F74-F5D8-47D6-B7D0-2D95CBE8412A}" type="pres">
      <dgm:prSet presAssocID="{7B5FA78A-C464-49FB-8F81-2FDA41731298}" presName="negativeSpace" presStyleCnt="0"/>
      <dgm:spPr/>
    </dgm:pt>
    <dgm:pt modelId="{D3CA6A26-C9DB-43E9-95AB-4B68C24CA6A9}" type="pres">
      <dgm:prSet presAssocID="{7B5FA78A-C464-49FB-8F81-2FDA41731298}" presName="childText" presStyleLbl="conFgAcc1" presStyleIdx="0" presStyleCnt="3">
        <dgm:presLayoutVars>
          <dgm:bulletEnabled val="1"/>
        </dgm:presLayoutVars>
      </dgm:prSet>
      <dgm:spPr/>
    </dgm:pt>
    <dgm:pt modelId="{89238F68-FA05-4A33-A442-187611EBB972}" type="pres">
      <dgm:prSet presAssocID="{BC5C1E01-2014-4242-9F04-D155D919021F}" presName="spaceBetweenRectangles" presStyleCnt="0"/>
      <dgm:spPr/>
    </dgm:pt>
    <dgm:pt modelId="{BAAB62C3-CB58-4894-A9DB-C5CE873C2E93}" type="pres">
      <dgm:prSet presAssocID="{BEC57BD4-5545-4EC5-B11B-99E4798E6DC5}" presName="parentLin" presStyleCnt="0"/>
      <dgm:spPr/>
    </dgm:pt>
    <dgm:pt modelId="{A3BC8EF0-7928-4303-804A-AD6D7A3F41B9}" type="pres">
      <dgm:prSet presAssocID="{BEC57BD4-5545-4EC5-B11B-99E4798E6DC5}" presName="parentLeftMargin" presStyleLbl="node1" presStyleIdx="0" presStyleCnt="3"/>
      <dgm:spPr/>
    </dgm:pt>
    <dgm:pt modelId="{7159B461-FB4E-496C-B8E5-60DD475800C1}" type="pres">
      <dgm:prSet presAssocID="{BEC57BD4-5545-4EC5-B11B-99E4798E6DC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FCA742-9712-45D7-A993-4A66CE7CCD13}" type="pres">
      <dgm:prSet presAssocID="{BEC57BD4-5545-4EC5-B11B-99E4798E6DC5}" presName="negativeSpace" presStyleCnt="0"/>
      <dgm:spPr/>
    </dgm:pt>
    <dgm:pt modelId="{198D5422-8732-4944-94E3-56E67DD4B98A}" type="pres">
      <dgm:prSet presAssocID="{BEC57BD4-5545-4EC5-B11B-99E4798E6DC5}" presName="childText" presStyleLbl="conFgAcc1" presStyleIdx="1" presStyleCnt="3">
        <dgm:presLayoutVars>
          <dgm:bulletEnabled val="1"/>
        </dgm:presLayoutVars>
      </dgm:prSet>
      <dgm:spPr/>
    </dgm:pt>
    <dgm:pt modelId="{DB72DA3E-42C8-4AD8-A484-3D91A7FB6729}" type="pres">
      <dgm:prSet presAssocID="{4CF4BC31-13D9-46D5-BFCF-A4B7A44CBAB4}" presName="spaceBetweenRectangles" presStyleCnt="0"/>
      <dgm:spPr/>
    </dgm:pt>
    <dgm:pt modelId="{F8AC651B-5A0C-415B-8B83-11E20CB359B8}" type="pres">
      <dgm:prSet presAssocID="{635BCA21-B864-49C4-99C1-A1D963DC701A}" presName="parentLin" presStyleCnt="0"/>
      <dgm:spPr/>
    </dgm:pt>
    <dgm:pt modelId="{7C5369F3-33DB-4018-85B5-D5C86D05E844}" type="pres">
      <dgm:prSet presAssocID="{635BCA21-B864-49C4-99C1-A1D963DC701A}" presName="parentLeftMargin" presStyleLbl="node1" presStyleIdx="1" presStyleCnt="3"/>
      <dgm:spPr/>
    </dgm:pt>
    <dgm:pt modelId="{70A7576A-612B-45E2-8986-CB1A3D34376A}" type="pres">
      <dgm:prSet presAssocID="{635BCA21-B864-49C4-99C1-A1D963DC701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66B6E26-FE04-47D9-B357-195D31B5A583}" type="pres">
      <dgm:prSet presAssocID="{635BCA21-B864-49C4-99C1-A1D963DC701A}" presName="negativeSpace" presStyleCnt="0"/>
      <dgm:spPr/>
    </dgm:pt>
    <dgm:pt modelId="{A9590F83-245E-42FA-BDC2-F70CDEA350C6}" type="pres">
      <dgm:prSet presAssocID="{635BCA21-B864-49C4-99C1-A1D963DC701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29A6C05-B8B6-4791-8B27-4AC331A448AE}" type="presOf" srcId="{7B5FA78A-C464-49FB-8F81-2FDA41731298}" destId="{94CE099C-9DDF-4B55-9C91-ED4A57EAB087}" srcOrd="0" destOrd="0" presId="urn:microsoft.com/office/officeart/2005/8/layout/list1"/>
    <dgm:cxn modelId="{451C4717-4F30-4DCD-BB25-073DC274B46B}" type="presOf" srcId="{BEC57BD4-5545-4EC5-B11B-99E4798E6DC5}" destId="{A3BC8EF0-7928-4303-804A-AD6D7A3F41B9}" srcOrd="0" destOrd="0" presId="urn:microsoft.com/office/officeart/2005/8/layout/list1"/>
    <dgm:cxn modelId="{52A48517-363C-4968-BBFE-97AB9E01AAAE}" srcId="{635BCA21-B864-49C4-99C1-A1D963DC701A}" destId="{1DC21A63-6B07-42E6-B07B-BC572A052AE1}" srcOrd="2" destOrd="0" parTransId="{E5A7EFFB-C3D6-4960-B183-E14F20B5E5FC}" sibTransId="{F19B3B57-CF0B-4746-ADE8-941B6E9272AD}"/>
    <dgm:cxn modelId="{4398A919-7379-40FE-A490-AA652BCB10E7}" srcId="{52B309EF-38F2-46C2-8EC4-7614C102D551}" destId="{BEC57BD4-5545-4EC5-B11B-99E4798E6DC5}" srcOrd="1" destOrd="0" parTransId="{F9FFAC44-60FF-431B-8837-D3F8EC7B6F26}" sibTransId="{4CF4BC31-13D9-46D5-BFCF-A4B7A44CBAB4}"/>
    <dgm:cxn modelId="{913AA81B-C657-4AFE-B314-F3DCB1DD79F9}" srcId="{635BCA21-B864-49C4-99C1-A1D963DC701A}" destId="{93B898A3-E35F-416F-91C0-BE375842F8CC}" srcOrd="1" destOrd="0" parTransId="{17427251-4F7E-4AC8-974C-3024A53C0C09}" sibTransId="{71D22BB4-C053-431D-ABEF-410A821B82BF}"/>
    <dgm:cxn modelId="{6DA30B24-EF0B-4755-989A-C217C389A62C}" type="presOf" srcId="{70126A6A-9F28-4E6D-A3CD-7528B3E4E090}" destId="{A9590F83-245E-42FA-BDC2-F70CDEA350C6}" srcOrd="0" destOrd="0" presId="urn:microsoft.com/office/officeart/2005/8/layout/list1"/>
    <dgm:cxn modelId="{01D8022F-BE38-42CA-B4E0-0FAEB40645F3}" type="presOf" srcId="{52B309EF-38F2-46C2-8EC4-7614C102D551}" destId="{E91513B5-733D-4E0D-AFB0-AB28B8DA765B}" srcOrd="0" destOrd="0" presId="urn:microsoft.com/office/officeart/2005/8/layout/list1"/>
    <dgm:cxn modelId="{BF5F7E2F-F84B-412E-B6C9-F398B072093F}" srcId="{52B309EF-38F2-46C2-8EC4-7614C102D551}" destId="{635BCA21-B864-49C4-99C1-A1D963DC701A}" srcOrd="2" destOrd="0" parTransId="{FEC6B33D-DA46-43F2-B36B-1B83E831435E}" sibTransId="{896D5FDC-568E-4D79-9E3E-3FAC0C624743}"/>
    <dgm:cxn modelId="{CBFDF433-0AF4-4BE9-A6D1-8738A097EAFC}" type="presOf" srcId="{1F710543-CA9D-4A70-9349-5033471B39F3}" destId="{A9590F83-245E-42FA-BDC2-F70CDEA350C6}" srcOrd="0" destOrd="3" presId="urn:microsoft.com/office/officeart/2005/8/layout/list1"/>
    <dgm:cxn modelId="{D9977869-CAF9-4666-88ED-D81D9730C1FC}" srcId="{635BCA21-B864-49C4-99C1-A1D963DC701A}" destId="{423E7642-24AD-40EE-9986-435448534187}" srcOrd="4" destOrd="0" parTransId="{0CBB0DDE-C014-4FA0-8E79-9DCB99F2B97C}" sibTransId="{26FED809-8ED7-4A1F-8FC5-E552E27E795A}"/>
    <dgm:cxn modelId="{2BC43873-147E-4A7F-95CA-5B75283109B3}" type="presOf" srcId="{635BCA21-B864-49C4-99C1-A1D963DC701A}" destId="{70A7576A-612B-45E2-8986-CB1A3D34376A}" srcOrd="1" destOrd="0" presId="urn:microsoft.com/office/officeart/2005/8/layout/list1"/>
    <dgm:cxn modelId="{D5D2597B-9788-4818-BE82-F9DA379C1A67}" srcId="{635BCA21-B864-49C4-99C1-A1D963DC701A}" destId="{70126A6A-9F28-4E6D-A3CD-7528B3E4E090}" srcOrd="0" destOrd="0" parTransId="{839F74FD-B33E-4E65-999A-CA0C2BD1277D}" sibTransId="{03D987D7-4718-433E-8A29-FF45752CC300}"/>
    <dgm:cxn modelId="{0A8A0D85-A486-42B2-97FB-70DEC4A62130}" type="presOf" srcId="{7B5FA78A-C464-49FB-8F81-2FDA41731298}" destId="{F0151C02-2302-4F5D-B6BC-493F05599534}" srcOrd="1" destOrd="0" presId="urn:microsoft.com/office/officeart/2005/8/layout/list1"/>
    <dgm:cxn modelId="{D23C2D86-B70B-480D-8EC3-6D4EFE707A71}" srcId="{BEC57BD4-5545-4EC5-B11B-99E4798E6DC5}" destId="{ECEB029E-1C8A-4CFC-8C8C-D4DC7A62D5BD}" srcOrd="0" destOrd="0" parTransId="{23E19BC9-D3D4-4F13-876E-E325BC777085}" sibTransId="{E1768C05-04CE-4E4E-8D7B-08FEEC5CB8C9}"/>
    <dgm:cxn modelId="{BC1F1892-3530-47AE-9538-C42781FBDD3C}" srcId="{7B5FA78A-C464-49FB-8F81-2FDA41731298}" destId="{596EEBDF-425F-4696-A95A-65183BADDA46}" srcOrd="0" destOrd="0" parTransId="{E99020DE-B0F8-4661-8857-1E2BE9A12640}" sibTransId="{6A50EE74-5746-4B04-A01E-E58652FBC2DE}"/>
    <dgm:cxn modelId="{A976359C-F241-4A09-8520-DC23F7E256D3}" srcId="{52B309EF-38F2-46C2-8EC4-7614C102D551}" destId="{7B5FA78A-C464-49FB-8F81-2FDA41731298}" srcOrd="0" destOrd="0" parTransId="{79464142-8095-4F7C-8FFD-114F9681BEF4}" sibTransId="{BC5C1E01-2014-4242-9F04-D155D919021F}"/>
    <dgm:cxn modelId="{8B0251A3-958E-43FC-9BA6-0363DCBA4E97}" type="presOf" srcId="{ECEB029E-1C8A-4CFC-8C8C-D4DC7A62D5BD}" destId="{198D5422-8732-4944-94E3-56E67DD4B98A}" srcOrd="0" destOrd="0" presId="urn:microsoft.com/office/officeart/2005/8/layout/list1"/>
    <dgm:cxn modelId="{6E92E4AA-B415-43A0-B206-109B1A13FFE1}" type="presOf" srcId="{423E7642-24AD-40EE-9986-435448534187}" destId="{A9590F83-245E-42FA-BDC2-F70CDEA350C6}" srcOrd="0" destOrd="4" presId="urn:microsoft.com/office/officeart/2005/8/layout/list1"/>
    <dgm:cxn modelId="{3BB476B4-3A4B-4C40-9075-DEFEE1A4F3AE}" type="presOf" srcId="{BEC57BD4-5545-4EC5-B11B-99E4798E6DC5}" destId="{7159B461-FB4E-496C-B8E5-60DD475800C1}" srcOrd="1" destOrd="0" presId="urn:microsoft.com/office/officeart/2005/8/layout/list1"/>
    <dgm:cxn modelId="{8458B8B4-7E72-4ED9-BC47-6E77FE67D6AC}" type="presOf" srcId="{596EEBDF-425F-4696-A95A-65183BADDA46}" destId="{D3CA6A26-C9DB-43E9-95AB-4B68C24CA6A9}" srcOrd="0" destOrd="0" presId="urn:microsoft.com/office/officeart/2005/8/layout/list1"/>
    <dgm:cxn modelId="{D5DB46C2-A605-42B0-8902-0A36DC727A75}" type="presOf" srcId="{93B898A3-E35F-416F-91C0-BE375842F8CC}" destId="{A9590F83-245E-42FA-BDC2-F70CDEA350C6}" srcOrd="0" destOrd="1" presId="urn:microsoft.com/office/officeart/2005/8/layout/list1"/>
    <dgm:cxn modelId="{1A302FCF-BBBD-488C-84FF-1194539F0494}" type="presOf" srcId="{635BCA21-B864-49C4-99C1-A1D963DC701A}" destId="{7C5369F3-33DB-4018-85B5-D5C86D05E844}" srcOrd="0" destOrd="0" presId="urn:microsoft.com/office/officeart/2005/8/layout/list1"/>
    <dgm:cxn modelId="{3A31F5DA-5D8C-469F-8CA2-53371F02E2EB}" srcId="{635BCA21-B864-49C4-99C1-A1D963DC701A}" destId="{1F710543-CA9D-4A70-9349-5033471B39F3}" srcOrd="3" destOrd="0" parTransId="{7CE8C3BE-629E-40E3-ABFB-C8AF3416E597}" sibTransId="{B05AC01D-4A0E-4369-B79E-34BB0FCB6B9A}"/>
    <dgm:cxn modelId="{CBBAAFFB-5B8B-46AC-AC11-731A182E5FEC}" type="presOf" srcId="{1DC21A63-6B07-42E6-B07B-BC572A052AE1}" destId="{A9590F83-245E-42FA-BDC2-F70CDEA350C6}" srcOrd="0" destOrd="2" presId="urn:microsoft.com/office/officeart/2005/8/layout/list1"/>
    <dgm:cxn modelId="{C8ACBB73-F46B-49CC-A85B-13DAB9B56A60}" type="presParOf" srcId="{E91513B5-733D-4E0D-AFB0-AB28B8DA765B}" destId="{64581D5B-BB94-4437-872F-E46AD51540BE}" srcOrd="0" destOrd="0" presId="urn:microsoft.com/office/officeart/2005/8/layout/list1"/>
    <dgm:cxn modelId="{9E828BA0-F297-4F3D-8AFA-3CBC93FA8B5A}" type="presParOf" srcId="{64581D5B-BB94-4437-872F-E46AD51540BE}" destId="{94CE099C-9DDF-4B55-9C91-ED4A57EAB087}" srcOrd="0" destOrd="0" presId="urn:microsoft.com/office/officeart/2005/8/layout/list1"/>
    <dgm:cxn modelId="{29736EBB-6152-47CC-8B3B-5852ABAAEF25}" type="presParOf" srcId="{64581D5B-BB94-4437-872F-E46AD51540BE}" destId="{F0151C02-2302-4F5D-B6BC-493F05599534}" srcOrd="1" destOrd="0" presId="urn:microsoft.com/office/officeart/2005/8/layout/list1"/>
    <dgm:cxn modelId="{AEFD2F36-2A79-472F-B826-37B7C6802529}" type="presParOf" srcId="{E91513B5-733D-4E0D-AFB0-AB28B8DA765B}" destId="{34412F74-F5D8-47D6-B7D0-2D95CBE8412A}" srcOrd="1" destOrd="0" presId="urn:microsoft.com/office/officeart/2005/8/layout/list1"/>
    <dgm:cxn modelId="{795955D4-EEA1-42CA-99D9-F842B72ACC98}" type="presParOf" srcId="{E91513B5-733D-4E0D-AFB0-AB28B8DA765B}" destId="{D3CA6A26-C9DB-43E9-95AB-4B68C24CA6A9}" srcOrd="2" destOrd="0" presId="urn:microsoft.com/office/officeart/2005/8/layout/list1"/>
    <dgm:cxn modelId="{C586A3E7-CDE2-44F4-A1DC-9B1B1081CA9D}" type="presParOf" srcId="{E91513B5-733D-4E0D-AFB0-AB28B8DA765B}" destId="{89238F68-FA05-4A33-A442-187611EBB972}" srcOrd="3" destOrd="0" presId="urn:microsoft.com/office/officeart/2005/8/layout/list1"/>
    <dgm:cxn modelId="{130237DA-4B1D-4F0F-B81D-94D83548F4D6}" type="presParOf" srcId="{E91513B5-733D-4E0D-AFB0-AB28B8DA765B}" destId="{BAAB62C3-CB58-4894-A9DB-C5CE873C2E93}" srcOrd="4" destOrd="0" presId="urn:microsoft.com/office/officeart/2005/8/layout/list1"/>
    <dgm:cxn modelId="{73C2BC2B-13B0-4602-A2E0-AD9CF6340049}" type="presParOf" srcId="{BAAB62C3-CB58-4894-A9DB-C5CE873C2E93}" destId="{A3BC8EF0-7928-4303-804A-AD6D7A3F41B9}" srcOrd="0" destOrd="0" presId="urn:microsoft.com/office/officeart/2005/8/layout/list1"/>
    <dgm:cxn modelId="{99F667C2-B98A-4ACC-9E1C-39DD41B0DF08}" type="presParOf" srcId="{BAAB62C3-CB58-4894-A9DB-C5CE873C2E93}" destId="{7159B461-FB4E-496C-B8E5-60DD475800C1}" srcOrd="1" destOrd="0" presId="urn:microsoft.com/office/officeart/2005/8/layout/list1"/>
    <dgm:cxn modelId="{C7199B86-A5D9-4D51-89D4-3940AF0BA395}" type="presParOf" srcId="{E91513B5-733D-4E0D-AFB0-AB28B8DA765B}" destId="{B4FCA742-9712-45D7-A993-4A66CE7CCD13}" srcOrd="5" destOrd="0" presId="urn:microsoft.com/office/officeart/2005/8/layout/list1"/>
    <dgm:cxn modelId="{A15BD1F6-A089-4336-A5FC-00AE43F6D206}" type="presParOf" srcId="{E91513B5-733D-4E0D-AFB0-AB28B8DA765B}" destId="{198D5422-8732-4944-94E3-56E67DD4B98A}" srcOrd="6" destOrd="0" presId="urn:microsoft.com/office/officeart/2005/8/layout/list1"/>
    <dgm:cxn modelId="{FC13292C-05FD-495B-B3D7-2EF5972DDFA8}" type="presParOf" srcId="{E91513B5-733D-4E0D-AFB0-AB28B8DA765B}" destId="{DB72DA3E-42C8-4AD8-A484-3D91A7FB6729}" srcOrd="7" destOrd="0" presId="urn:microsoft.com/office/officeart/2005/8/layout/list1"/>
    <dgm:cxn modelId="{CE34C3B8-3883-41F9-A103-A6646D118D73}" type="presParOf" srcId="{E91513B5-733D-4E0D-AFB0-AB28B8DA765B}" destId="{F8AC651B-5A0C-415B-8B83-11E20CB359B8}" srcOrd="8" destOrd="0" presId="urn:microsoft.com/office/officeart/2005/8/layout/list1"/>
    <dgm:cxn modelId="{B0C0AEBB-77F4-40DF-8629-5A83DAD7037B}" type="presParOf" srcId="{F8AC651B-5A0C-415B-8B83-11E20CB359B8}" destId="{7C5369F3-33DB-4018-85B5-D5C86D05E844}" srcOrd="0" destOrd="0" presId="urn:microsoft.com/office/officeart/2005/8/layout/list1"/>
    <dgm:cxn modelId="{1B3E4743-C93F-4422-85A1-A5AFF84122E1}" type="presParOf" srcId="{F8AC651B-5A0C-415B-8B83-11E20CB359B8}" destId="{70A7576A-612B-45E2-8986-CB1A3D34376A}" srcOrd="1" destOrd="0" presId="urn:microsoft.com/office/officeart/2005/8/layout/list1"/>
    <dgm:cxn modelId="{B5AD092B-EC51-416C-A7EB-40B7CCD231E0}" type="presParOf" srcId="{E91513B5-733D-4E0D-AFB0-AB28B8DA765B}" destId="{266B6E26-FE04-47D9-B357-195D31B5A583}" srcOrd="9" destOrd="0" presId="urn:microsoft.com/office/officeart/2005/8/layout/list1"/>
    <dgm:cxn modelId="{EE16C791-9893-4CCF-BBF3-F90D639022A4}" type="presParOf" srcId="{E91513B5-733D-4E0D-AFB0-AB28B8DA765B}" destId="{A9590F83-245E-42FA-BDC2-F70CDEA350C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B4B74B-FB09-4C26-B1E7-16B6C6D74F88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BC8DFC8-8B31-4895-9A41-0223AB0B35E7}">
      <dgm:prSet/>
      <dgm:spPr/>
      <dgm:t>
        <a:bodyPr/>
        <a:lstStyle/>
        <a:p>
          <a:r>
            <a:rPr lang="en-US"/>
            <a:t>Tissue Perfusion</a:t>
          </a:r>
        </a:p>
      </dgm:t>
    </dgm:pt>
    <dgm:pt modelId="{B01C970E-5611-487A-A8FE-6F1C80B2CCB1}" type="parTrans" cxnId="{FA232CE4-43B4-4A8E-B20F-82989D2FC51C}">
      <dgm:prSet/>
      <dgm:spPr/>
      <dgm:t>
        <a:bodyPr/>
        <a:lstStyle/>
        <a:p>
          <a:endParaRPr lang="en-US"/>
        </a:p>
      </dgm:t>
    </dgm:pt>
    <dgm:pt modelId="{C56BE61B-8E79-4441-9389-5C6AB3467F34}" type="sibTrans" cxnId="{FA232CE4-43B4-4A8E-B20F-82989D2FC51C}">
      <dgm:prSet/>
      <dgm:spPr/>
      <dgm:t>
        <a:bodyPr/>
        <a:lstStyle/>
        <a:p>
          <a:endParaRPr lang="en-US"/>
        </a:p>
      </dgm:t>
    </dgm:pt>
    <dgm:pt modelId="{2E4F00B5-96D5-4F62-86C9-8AA98D686E87}">
      <dgm:prSet/>
      <dgm:spPr/>
      <dgm:t>
        <a:bodyPr/>
        <a:lstStyle/>
        <a:p>
          <a:r>
            <a:rPr lang="en-US"/>
            <a:t>SBP</a:t>
          </a:r>
        </a:p>
      </dgm:t>
    </dgm:pt>
    <dgm:pt modelId="{768723A1-D890-4B61-A746-8678AA42A6BA}" type="parTrans" cxnId="{A4578B33-531B-4081-8EAE-7F912AE25BC3}">
      <dgm:prSet/>
      <dgm:spPr/>
      <dgm:t>
        <a:bodyPr/>
        <a:lstStyle/>
        <a:p>
          <a:endParaRPr lang="en-US"/>
        </a:p>
      </dgm:t>
    </dgm:pt>
    <dgm:pt modelId="{FC8CF344-2584-4B40-BBF7-CB9F399AA1CB}" type="sibTrans" cxnId="{A4578B33-531B-4081-8EAE-7F912AE25BC3}">
      <dgm:prSet/>
      <dgm:spPr/>
      <dgm:t>
        <a:bodyPr/>
        <a:lstStyle/>
        <a:p>
          <a:endParaRPr lang="en-US"/>
        </a:p>
      </dgm:t>
    </dgm:pt>
    <dgm:pt modelId="{CACD5F4B-9D6B-4D1C-B582-C66BFB504DD1}">
      <dgm:prSet/>
      <dgm:spPr/>
      <dgm:t>
        <a:bodyPr/>
        <a:lstStyle/>
        <a:p>
          <a:r>
            <a:rPr lang="en-US"/>
            <a:t>CO</a:t>
          </a:r>
        </a:p>
      </dgm:t>
    </dgm:pt>
    <dgm:pt modelId="{D83D9C33-7EA6-4E9E-9769-BD3A19365F21}" type="parTrans" cxnId="{005C3AB7-E4DD-4C3B-8B7A-730074A4A882}">
      <dgm:prSet/>
      <dgm:spPr/>
      <dgm:t>
        <a:bodyPr/>
        <a:lstStyle/>
        <a:p>
          <a:endParaRPr lang="en-US"/>
        </a:p>
      </dgm:t>
    </dgm:pt>
    <dgm:pt modelId="{C81C170C-F673-4ED4-89A6-0B9700DB3625}" type="sibTrans" cxnId="{005C3AB7-E4DD-4C3B-8B7A-730074A4A882}">
      <dgm:prSet/>
      <dgm:spPr/>
      <dgm:t>
        <a:bodyPr/>
        <a:lstStyle/>
        <a:p>
          <a:endParaRPr lang="en-US"/>
        </a:p>
      </dgm:t>
    </dgm:pt>
    <dgm:pt modelId="{515DFD2C-52A3-458B-8937-001C4A5E9103}">
      <dgm:prSet/>
      <dgm:spPr/>
      <dgm:t>
        <a:bodyPr/>
        <a:lstStyle/>
        <a:p>
          <a:r>
            <a:rPr lang="en-US"/>
            <a:t>SVR</a:t>
          </a:r>
        </a:p>
      </dgm:t>
    </dgm:pt>
    <dgm:pt modelId="{E3D15891-2506-467F-913B-A2DE2FD91F63}" type="parTrans" cxnId="{64EDEAA9-7CC0-4264-9DC0-382416CC16AB}">
      <dgm:prSet/>
      <dgm:spPr/>
      <dgm:t>
        <a:bodyPr/>
        <a:lstStyle/>
        <a:p>
          <a:endParaRPr lang="en-US"/>
        </a:p>
      </dgm:t>
    </dgm:pt>
    <dgm:pt modelId="{CBF87E98-C746-4258-A4AB-99A6C7395AD3}" type="sibTrans" cxnId="{64EDEAA9-7CC0-4264-9DC0-382416CC16AB}">
      <dgm:prSet/>
      <dgm:spPr/>
      <dgm:t>
        <a:bodyPr/>
        <a:lstStyle/>
        <a:p>
          <a:endParaRPr lang="en-US"/>
        </a:p>
      </dgm:t>
    </dgm:pt>
    <dgm:pt modelId="{B08C064A-2A71-4502-92B4-D3EBA0C3C96D}">
      <dgm:prSet/>
      <dgm:spPr/>
      <dgm:t>
        <a:bodyPr/>
        <a:lstStyle/>
        <a:p>
          <a:r>
            <a:rPr lang="en-US"/>
            <a:t>BP = CO x SVR</a:t>
          </a:r>
        </a:p>
      </dgm:t>
    </dgm:pt>
    <dgm:pt modelId="{63C6008D-A297-4E02-84AB-37872BBDE2B2}" type="parTrans" cxnId="{8E07178F-48F6-4754-BC76-BA14F8A59D4A}">
      <dgm:prSet/>
      <dgm:spPr/>
      <dgm:t>
        <a:bodyPr/>
        <a:lstStyle/>
        <a:p>
          <a:endParaRPr lang="en-US"/>
        </a:p>
      </dgm:t>
    </dgm:pt>
    <dgm:pt modelId="{7F180AE7-DD94-47FF-BACC-0142350CF12C}" type="sibTrans" cxnId="{8E07178F-48F6-4754-BC76-BA14F8A59D4A}">
      <dgm:prSet/>
      <dgm:spPr/>
      <dgm:t>
        <a:bodyPr/>
        <a:lstStyle/>
        <a:p>
          <a:endParaRPr lang="en-US"/>
        </a:p>
      </dgm:t>
    </dgm:pt>
    <dgm:pt modelId="{5DA51FEA-E618-44E0-89AD-B460DC695E5D}">
      <dgm:prSet/>
      <dgm:spPr/>
      <dgm:t>
        <a:bodyPr/>
        <a:lstStyle/>
        <a:p>
          <a:r>
            <a:rPr lang="en-US"/>
            <a:t>CO = HR x SV</a:t>
          </a:r>
        </a:p>
      </dgm:t>
    </dgm:pt>
    <dgm:pt modelId="{0AE43639-BB63-4415-BA3B-156F4B1248CB}" type="parTrans" cxnId="{46CC685D-3A6E-434F-82E6-999C8D2C2C2D}">
      <dgm:prSet/>
      <dgm:spPr/>
      <dgm:t>
        <a:bodyPr/>
        <a:lstStyle/>
        <a:p>
          <a:endParaRPr lang="en-US"/>
        </a:p>
      </dgm:t>
    </dgm:pt>
    <dgm:pt modelId="{E5E059FD-52F5-47D8-9F4F-4875364C9EFD}" type="sibTrans" cxnId="{46CC685D-3A6E-434F-82E6-999C8D2C2C2D}">
      <dgm:prSet/>
      <dgm:spPr/>
      <dgm:t>
        <a:bodyPr/>
        <a:lstStyle/>
        <a:p>
          <a:endParaRPr lang="en-US"/>
        </a:p>
      </dgm:t>
    </dgm:pt>
    <dgm:pt modelId="{B02E2780-00FA-4758-8DFC-DFEF4EB929CB}">
      <dgm:prSet/>
      <dgm:spPr/>
      <dgm:t>
        <a:bodyPr/>
        <a:lstStyle/>
        <a:p>
          <a:r>
            <a:rPr lang="en-US"/>
            <a:t>SV determined by</a:t>
          </a:r>
        </a:p>
      </dgm:t>
    </dgm:pt>
    <dgm:pt modelId="{817E76CC-8CF7-4496-8C83-8317EB460B1D}" type="parTrans" cxnId="{01390404-0441-4B69-96D5-FF41612003C1}">
      <dgm:prSet/>
      <dgm:spPr/>
      <dgm:t>
        <a:bodyPr/>
        <a:lstStyle/>
        <a:p>
          <a:endParaRPr lang="en-US"/>
        </a:p>
      </dgm:t>
    </dgm:pt>
    <dgm:pt modelId="{C679A7B5-66A4-4E5B-A7A9-8BEAFABAA5AA}" type="sibTrans" cxnId="{01390404-0441-4B69-96D5-FF41612003C1}">
      <dgm:prSet/>
      <dgm:spPr/>
      <dgm:t>
        <a:bodyPr/>
        <a:lstStyle/>
        <a:p>
          <a:endParaRPr lang="en-US"/>
        </a:p>
      </dgm:t>
    </dgm:pt>
    <dgm:pt modelId="{8F38D857-F9AB-4916-A252-610210AB65D0}">
      <dgm:prSet/>
      <dgm:spPr/>
      <dgm:t>
        <a:bodyPr/>
        <a:lstStyle/>
        <a:p>
          <a:r>
            <a:rPr lang="en-US"/>
            <a:t>Preload</a:t>
          </a:r>
        </a:p>
      </dgm:t>
    </dgm:pt>
    <dgm:pt modelId="{66ED1425-AF10-48FB-A703-72008833461A}" type="parTrans" cxnId="{2E050C29-35E2-4E47-B082-6764C5B9E7C2}">
      <dgm:prSet/>
      <dgm:spPr/>
      <dgm:t>
        <a:bodyPr/>
        <a:lstStyle/>
        <a:p>
          <a:endParaRPr lang="en-US"/>
        </a:p>
      </dgm:t>
    </dgm:pt>
    <dgm:pt modelId="{B3C00934-469E-40CB-8B14-B6A61990D1DD}" type="sibTrans" cxnId="{2E050C29-35E2-4E47-B082-6764C5B9E7C2}">
      <dgm:prSet/>
      <dgm:spPr/>
      <dgm:t>
        <a:bodyPr/>
        <a:lstStyle/>
        <a:p>
          <a:endParaRPr lang="en-US"/>
        </a:p>
      </dgm:t>
    </dgm:pt>
    <dgm:pt modelId="{BEFFEBC2-1975-4014-AB0B-AFA361D4F66F}">
      <dgm:prSet/>
      <dgm:spPr/>
      <dgm:t>
        <a:bodyPr/>
        <a:lstStyle/>
        <a:p>
          <a:r>
            <a:rPr lang="en-US"/>
            <a:t>Afterload</a:t>
          </a:r>
        </a:p>
      </dgm:t>
    </dgm:pt>
    <dgm:pt modelId="{E6B89D7D-7715-401B-8162-110F984622EC}" type="parTrans" cxnId="{D518DCEF-2BDB-4E6D-BA94-57B804E95ADF}">
      <dgm:prSet/>
      <dgm:spPr/>
      <dgm:t>
        <a:bodyPr/>
        <a:lstStyle/>
        <a:p>
          <a:endParaRPr lang="en-US"/>
        </a:p>
      </dgm:t>
    </dgm:pt>
    <dgm:pt modelId="{647D72AB-A106-4AA3-8A01-9421A348BC8E}" type="sibTrans" cxnId="{D518DCEF-2BDB-4E6D-BA94-57B804E95ADF}">
      <dgm:prSet/>
      <dgm:spPr/>
      <dgm:t>
        <a:bodyPr/>
        <a:lstStyle/>
        <a:p>
          <a:endParaRPr lang="en-US"/>
        </a:p>
      </dgm:t>
    </dgm:pt>
    <dgm:pt modelId="{204C19ED-4D72-45DA-A6C5-B0BEDB0D631D}">
      <dgm:prSet/>
      <dgm:spPr/>
      <dgm:t>
        <a:bodyPr/>
        <a:lstStyle/>
        <a:p>
          <a:r>
            <a:rPr lang="en-US"/>
            <a:t>Contractility</a:t>
          </a:r>
        </a:p>
      </dgm:t>
    </dgm:pt>
    <dgm:pt modelId="{2A67EBEC-808A-48AA-9DB0-30B5BAAD3773}" type="parTrans" cxnId="{E2812247-3000-4CD2-94FC-47EDAE38377F}">
      <dgm:prSet/>
      <dgm:spPr/>
      <dgm:t>
        <a:bodyPr/>
        <a:lstStyle/>
        <a:p>
          <a:endParaRPr lang="en-US"/>
        </a:p>
      </dgm:t>
    </dgm:pt>
    <dgm:pt modelId="{4E1D2105-6480-4336-B14C-75C68041DFA2}" type="sibTrans" cxnId="{E2812247-3000-4CD2-94FC-47EDAE38377F}">
      <dgm:prSet/>
      <dgm:spPr/>
      <dgm:t>
        <a:bodyPr/>
        <a:lstStyle/>
        <a:p>
          <a:endParaRPr lang="en-US"/>
        </a:p>
      </dgm:t>
    </dgm:pt>
    <dgm:pt modelId="{4E32D49F-F030-43FE-82BA-C1A155494D84}">
      <dgm:prSet/>
      <dgm:spPr/>
      <dgm:t>
        <a:bodyPr/>
        <a:lstStyle/>
        <a:p>
          <a:r>
            <a:rPr lang="en-US"/>
            <a:t>SVR</a:t>
          </a:r>
        </a:p>
      </dgm:t>
    </dgm:pt>
    <dgm:pt modelId="{FA7BE9C1-1155-4923-9274-0CE29165DB06}" type="parTrans" cxnId="{6A080516-61D8-492A-BECA-90CC555B27F6}">
      <dgm:prSet/>
      <dgm:spPr/>
      <dgm:t>
        <a:bodyPr/>
        <a:lstStyle/>
        <a:p>
          <a:endParaRPr lang="en-US"/>
        </a:p>
      </dgm:t>
    </dgm:pt>
    <dgm:pt modelId="{CF57B6B4-2D3E-4CC8-B2AA-CA771C542721}" type="sibTrans" cxnId="{6A080516-61D8-492A-BECA-90CC555B27F6}">
      <dgm:prSet/>
      <dgm:spPr/>
      <dgm:t>
        <a:bodyPr/>
        <a:lstStyle/>
        <a:p>
          <a:endParaRPr lang="en-US"/>
        </a:p>
      </dgm:t>
    </dgm:pt>
    <dgm:pt modelId="{9A141F56-51ED-41F1-A653-D7B11B2044F3}">
      <dgm:prSet/>
      <dgm:spPr/>
      <dgm:t>
        <a:bodyPr/>
        <a:lstStyle/>
        <a:p>
          <a:r>
            <a:rPr lang="en-US"/>
            <a:t>Vessel length</a:t>
          </a:r>
        </a:p>
      </dgm:t>
    </dgm:pt>
    <dgm:pt modelId="{DE105E2C-C264-479D-BB71-C64F80E93CA8}" type="parTrans" cxnId="{C6F1C0E5-CD01-4026-B796-E9D100F8AE70}">
      <dgm:prSet/>
      <dgm:spPr/>
      <dgm:t>
        <a:bodyPr/>
        <a:lstStyle/>
        <a:p>
          <a:endParaRPr lang="en-US"/>
        </a:p>
      </dgm:t>
    </dgm:pt>
    <dgm:pt modelId="{570C438C-A47E-4878-B728-0F51138DCB87}" type="sibTrans" cxnId="{C6F1C0E5-CD01-4026-B796-E9D100F8AE70}">
      <dgm:prSet/>
      <dgm:spPr/>
      <dgm:t>
        <a:bodyPr/>
        <a:lstStyle/>
        <a:p>
          <a:endParaRPr lang="en-US"/>
        </a:p>
      </dgm:t>
    </dgm:pt>
    <dgm:pt modelId="{2F0B9B88-4311-4A55-A902-F2E768C722D5}">
      <dgm:prSet/>
      <dgm:spPr/>
      <dgm:t>
        <a:bodyPr/>
        <a:lstStyle/>
        <a:p>
          <a:r>
            <a:rPr lang="en-US"/>
            <a:t>Blood viscosity</a:t>
          </a:r>
        </a:p>
      </dgm:t>
    </dgm:pt>
    <dgm:pt modelId="{944D78FF-7FFD-4D6A-B77A-56593D1B139D}" type="parTrans" cxnId="{5E33A0A0-6AD5-44A7-939F-AA316795C3C2}">
      <dgm:prSet/>
      <dgm:spPr/>
      <dgm:t>
        <a:bodyPr/>
        <a:lstStyle/>
        <a:p>
          <a:endParaRPr lang="en-US"/>
        </a:p>
      </dgm:t>
    </dgm:pt>
    <dgm:pt modelId="{CA73608B-688F-4656-A9AE-E6C5BB73B277}" type="sibTrans" cxnId="{5E33A0A0-6AD5-44A7-939F-AA316795C3C2}">
      <dgm:prSet/>
      <dgm:spPr/>
      <dgm:t>
        <a:bodyPr/>
        <a:lstStyle/>
        <a:p>
          <a:endParaRPr lang="en-US"/>
        </a:p>
      </dgm:t>
    </dgm:pt>
    <dgm:pt modelId="{4F896BFA-DD46-4418-9B73-EB464AFFC730}">
      <dgm:prSet/>
      <dgm:spPr/>
      <dgm:t>
        <a:bodyPr/>
        <a:lstStyle/>
        <a:p>
          <a:r>
            <a:rPr lang="en-US"/>
            <a:t>Vessel tone (diameter)</a:t>
          </a:r>
        </a:p>
      </dgm:t>
    </dgm:pt>
    <dgm:pt modelId="{B0F820B5-D1BC-49CF-952F-36FD4830EDDC}" type="parTrans" cxnId="{A238ED09-C4DE-4BFB-AF7F-481755B12894}">
      <dgm:prSet/>
      <dgm:spPr/>
      <dgm:t>
        <a:bodyPr/>
        <a:lstStyle/>
        <a:p>
          <a:endParaRPr lang="en-US"/>
        </a:p>
      </dgm:t>
    </dgm:pt>
    <dgm:pt modelId="{AB04FD82-FA5B-4757-8ACF-0F9710988D00}" type="sibTrans" cxnId="{A238ED09-C4DE-4BFB-AF7F-481755B12894}">
      <dgm:prSet/>
      <dgm:spPr/>
      <dgm:t>
        <a:bodyPr/>
        <a:lstStyle/>
        <a:p>
          <a:endParaRPr lang="en-US"/>
        </a:p>
      </dgm:t>
    </dgm:pt>
    <dgm:pt modelId="{241BC269-CE52-4E61-8774-C0EB567A8B81}" type="pres">
      <dgm:prSet presAssocID="{79B4B74B-FB09-4C26-B1E7-16B6C6D74F88}" presName="compositeShape" presStyleCnt="0">
        <dgm:presLayoutVars>
          <dgm:chMax val="7"/>
          <dgm:dir/>
          <dgm:resizeHandles val="exact"/>
        </dgm:presLayoutVars>
      </dgm:prSet>
      <dgm:spPr/>
    </dgm:pt>
    <dgm:pt modelId="{F95A6C01-A4BD-4922-A6E7-F9793019DE6E}" type="pres">
      <dgm:prSet presAssocID="{79B4B74B-FB09-4C26-B1E7-16B6C6D74F88}" presName="wedge1" presStyleLbl="node1" presStyleIdx="0" presStyleCnt="5"/>
      <dgm:spPr/>
    </dgm:pt>
    <dgm:pt modelId="{75CE8D01-2F82-4A7F-B6F4-B579CF38C0C1}" type="pres">
      <dgm:prSet presAssocID="{79B4B74B-FB09-4C26-B1E7-16B6C6D74F88}" presName="dummy1a" presStyleCnt="0"/>
      <dgm:spPr/>
    </dgm:pt>
    <dgm:pt modelId="{05EBBC01-2866-479B-B914-C7CE78B27147}" type="pres">
      <dgm:prSet presAssocID="{79B4B74B-FB09-4C26-B1E7-16B6C6D74F88}" presName="dummy1b" presStyleCnt="0"/>
      <dgm:spPr/>
    </dgm:pt>
    <dgm:pt modelId="{6DC18B91-423C-4118-9146-82BC4A45CC59}" type="pres">
      <dgm:prSet presAssocID="{79B4B74B-FB09-4C26-B1E7-16B6C6D74F88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B2D335A6-84B8-476D-9EAC-0446AEC7DDB3}" type="pres">
      <dgm:prSet presAssocID="{79B4B74B-FB09-4C26-B1E7-16B6C6D74F88}" presName="wedge2" presStyleLbl="node1" presStyleIdx="1" presStyleCnt="5"/>
      <dgm:spPr/>
    </dgm:pt>
    <dgm:pt modelId="{AA8B2B20-DD81-4B79-A56E-8E8D6E7AB040}" type="pres">
      <dgm:prSet presAssocID="{79B4B74B-FB09-4C26-B1E7-16B6C6D74F88}" presName="dummy2a" presStyleCnt="0"/>
      <dgm:spPr/>
    </dgm:pt>
    <dgm:pt modelId="{9F364392-1CB0-4605-8BB3-A534B050F138}" type="pres">
      <dgm:prSet presAssocID="{79B4B74B-FB09-4C26-B1E7-16B6C6D74F88}" presName="dummy2b" presStyleCnt="0"/>
      <dgm:spPr/>
    </dgm:pt>
    <dgm:pt modelId="{B72335AF-BBF3-4AB7-85A7-FAA29BC74D04}" type="pres">
      <dgm:prSet presAssocID="{79B4B74B-FB09-4C26-B1E7-16B6C6D74F88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841356A-FE0E-4624-A28C-47EA903D538A}" type="pres">
      <dgm:prSet presAssocID="{79B4B74B-FB09-4C26-B1E7-16B6C6D74F88}" presName="wedge3" presStyleLbl="node1" presStyleIdx="2" presStyleCnt="5"/>
      <dgm:spPr/>
    </dgm:pt>
    <dgm:pt modelId="{763ECD75-2029-47CC-B514-964486E20382}" type="pres">
      <dgm:prSet presAssocID="{79B4B74B-FB09-4C26-B1E7-16B6C6D74F88}" presName="dummy3a" presStyleCnt="0"/>
      <dgm:spPr/>
    </dgm:pt>
    <dgm:pt modelId="{7345B745-F4E0-4F70-9FF2-4EBB65FB7BD3}" type="pres">
      <dgm:prSet presAssocID="{79B4B74B-FB09-4C26-B1E7-16B6C6D74F88}" presName="dummy3b" presStyleCnt="0"/>
      <dgm:spPr/>
    </dgm:pt>
    <dgm:pt modelId="{910464B4-CA1B-428F-A351-F58BEE3BCA58}" type="pres">
      <dgm:prSet presAssocID="{79B4B74B-FB09-4C26-B1E7-16B6C6D74F88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1468B38-AD52-4C2B-81D1-12081E8A310F}" type="pres">
      <dgm:prSet presAssocID="{79B4B74B-FB09-4C26-B1E7-16B6C6D74F88}" presName="wedge4" presStyleLbl="node1" presStyleIdx="3" presStyleCnt="5"/>
      <dgm:spPr/>
    </dgm:pt>
    <dgm:pt modelId="{84310AB1-34CB-4572-A7CB-38BC51FEDD6C}" type="pres">
      <dgm:prSet presAssocID="{79B4B74B-FB09-4C26-B1E7-16B6C6D74F88}" presName="dummy4a" presStyleCnt="0"/>
      <dgm:spPr/>
    </dgm:pt>
    <dgm:pt modelId="{37BAC4C0-1986-41B9-87C5-F51A9EA48BE0}" type="pres">
      <dgm:prSet presAssocID="{79B4B74B-FB09-4C26-B1E7-16B6C6D74F88}" presName="dummy4b" presStyleCnt="0"/>
      <dgm:spPr/>
    </dgm:pt>
    <dgm:pt modelId="{11161D88-E586-40F0-88A4-171EFB278A23}" type="pres">
      <dgm:prSet presAssocID="{79B4B74B-FB09-4C26-B1E7-16B6C6D74F88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0699D8A-575B-4E60-AFC0-BFA98807272B}" type="pres">
      <dgm:prSet presAssocID="{79B4B74B-FB09-4C26-B1E7-16B6C6D74F88}" presName="wedge5" presStyleLbl="node1" presStyleIdx="4" presStyleCnt="5"/>
      <dgm:spPr/>
    </dgm:pt>
    <dgm:pt modelId="{5F9ECC4C-96DE-4E89-83B1-E1C191A43F02}" type="pres">
      <dgm:prSet presAssocID="{79B4B74B-FB09-4C26-B1E7-16B6C6D74F88}" presName="dummy5a" presStyleCnt="0"/>
      <dgm:spPr/>
    </dgm:pt>
    <dgm:pt modelId="{8962C619-3EA7-498D-886F-F12BEBCDAFF2}" type="pres">
      <dgm:prSet presAssocID="{79B4B74B-FB09-4C26-B1E7-16B6C6D74F88}" presName="dummy5b" presStyleCnt="0"/>
      <dgm:spPr/>
    </dgm:pt>
    <dgm:pt modelId="{201AFC91-B409-472F-BE4F-D275AC0E6946}" type="pres">
      <dgm:prSet presAssocID="{79B4B74B-FB09-4C26-B1E7-16B6C6D74F88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4437CCF7-E31D-483A-9701-AEF397D4838B}" type="pres">
      <dgm:prSet presAssocID="{C56BE61B-8E79-4441-9389-5C6AB3467F34}" presName="arrowWedge1" presStyleLbl="fgSibTrans2D1" presStyleIdx="0" presStyleCnt="5"/>
      <dgm:spPr/>
    </dgm:pt>
    <dgm:pt modelId="{011AB4F7-FE6D-4387-A8E7-A13C9BAA5A1F}" type="pres">
      <dgm:prSet presAssocID="{7F180AE7-DD94-47FF-BACC-0142350CF12C}" presName="arrowWedge2" presStyleLbl="fgSibTrans2D1" presStyleIdx="1" presStyleCnt="5"/>
      <dgm:spPr/>
    </dgm:pt>
    <dgm:pt modelId="{B03ED2E3-6812-4019-AE0B-9B0B2D6C8AF1}" type="pres">
      <dgm:prSet presAssocID="{E5E059FD-52F5-47D8-9F4F-4875364C9EFD}" presName="arrowWedge3" presStyleLbl="fgSibTrans2D1" presStyleIdx="2" presStyleCnt="5"/>
      <dgm:spPr/>
    </dgm:pt>
    <dgm:pt modelId="{AED110E0-3128-42C7-8C6E-B4195BC5FB69}" type="pres">
      <dgm:prSet presAssocID="{C679A7B5-66A4-4E5B-A7A9-8BEAFABAA5AA}" presName="arrowWedge4" presStyleLbl="fgSibTrans2D1" presStyleIdx="3" presStyleCnt="5"/>
      <dgm:spPr/>
    </dgm:pt>
    <dgm:pt modelId="{6DF66C18-85BF-4EC1-BD37-916B5C8F8D54}" type="pres">
      <dgm:prSet presAssocID="{CF57B6B4-2D3E-4CC8-B2AA-CA771C542721}" presName="arrowWedge5" presStyleLbl="fgSibTrans2D1" presStyleIdx="4" presStyleCnt="5"/>
      <dgm:spPr/>
    </dgm:pt>
  </dgm:ptLst>
  <dgm:cxnLst>
    <dgm:cxn modelId="{01390404-0441-4B69-96D5-FF41612003C1}" srcId="{79B4B74B-FB09-4C26-B1E7-16B6C6D74F88}" destId="{B02E2780-00FA-4758-8DFC-DFEF4EB929CB}" srcOrd="3" destOrd="0" parTransId="{817E76CC-8CF7-4496-8C83-8317EB460B1D}" sibTransId="{C679A7B5-66A4-4E5B-A7A9-8BEAFABAA5AA}"/>
    <dgm:cxn modelId="{A238ED09-C4DE-4BFB-AF7F-481755B12894}" srcId="{4E32D49F-F030-43FE-82BA-C1A155494D84}" destId="{4F896BFA-DD46-4418-9B73-EB464AFFC730}" srcOrd="2" destOrd="0" parTransId="{B0F820B5-D1BC-49CF-952F-36FD4830EDDC}" sibTransId="{AB04FD82-FA5B-4757-8ACF-0F9710988D00}"/>
    <dgm:cxn modelId="{A5D06F0B-9616-4009-B3AC-73FF58EA6C0E}" type="presOf" srcId="{5DA51FEA-E618-44E0-89AD-B460DC695E5D}" destId="{910464B4-CA1B-428F-A351-F58BEE3BCA58}" srcOrd="1" destOrd="0" presId="urn:microsoft.com/office/officeart/2005/8/layout/cycle8"/>
    <dgm:cxn modelId="{81F0C911-9854-4A5C-904E-D1D628029D8C}" type="presOf" srcId="{4F896BFA-DD46-4418-9B73-EB464AFFC730}" destId="{201AFC91-B409-472F-BE4F-D275AC0E6946}" srcOrd="1" destOrd="3" presId="urn:microsoft.com/office/officeart/2005/8/layout/cycle8"/>
    <dgm:cxn modelId="{6A080516-61D8-492A-BECA-90CC555B27F6}" srcId="{79B4B74B-FB09-4C26-B1E7-16B6C6D74F88}" destId="{4E32D49F-F030-43FE-82BA-C1A155494D84}" srcOrd="4" destOrd="0" parTransId="{FA7BE9C1-1155-4923-9274-0CE29165DB06}" sibTransId="{CF57B6B4-2D3E-4CC8-B2AA-CA771C542721}"/>
    <dgm:cxn modelId="{D9C58016-A122-44E3-A7EF-77C2D62A7914}" type="presOf" srcId="{4F896BFA-DD46-4418-9B73-EB464AFFC730}" destId="{60699D8A-575B-4E60-AFC0-BFA98807272B}" srcOrd="0" destOrd="3" presId="urn:microsoft.com/office/officeart/2005/8/layout/cycle8"/>
    <dgm:cxn modelId="{BF13A91B-7F94-475D-A673-C2140E2A4488}" type="presOf" srcId="{515DFD2C-52A3-458B-8937-001C4A5E9103}" destId="{F95A6C01-A4BD-4922-A6E7-F9793019DE6E}" srcOrd="0" destOrd="3" presId="urn:microsoft.com/office/officeart/2005/8/layout/cycle8"/>
    <dgm:cxn modelId="{8A28B71E-A3A9-4A6B-863B-3468FECCBDB0}" type="presOf" srcId="{B02E2780-00FA-4758-8DFC-DFEF4EB929CB}" destId="{11161D88-E586-40F0-88A4-171EFB278A23}" srcOrd="1" destOrd="0" presId="urn:microsoft.com/office/officeart/2005/8/layout/cycle8"/>
    <dgm:cxn modelId="{42D37120-F915-4AE1-80FB-7747E20A7F28}" type="presOf" srcId="{2E4F00B5-96D5-4F62-86C9-8AA98D686E87}" destId="{6DC18B91-423C-4118-9146-82BC4A45CC59}" srcOrd="1" destOrd="1" presId="urn:microsoft.com/office/officeart/2005/8/layout/cycle8"/>
    <dgm:cxn modelId="{C2346022-AB99-4636-A275-8875F1FA167C}" type="presOf" srcId="{BEFFEBC2-1975-4014-AB0B-AFA361D4F66F}" destId="{11161D88-E586-40F0-88A4-171EFB278A23}" srcOrd="1" destOrd="2" presId="urn:microsoft.com/office/officeart/2005/8/layout/cycle8"/>
    <dgm:cxn modelId="{4BB6FF23-B288-4F24-8FFA-6F8851F27B84}" type="presOf" srcId="{2F0B9B88-4311-4A55-A902-F2E768C722D5}" destId="{60699D8A-575B-4E60-AFC0-BFA98807272B}" srcOrd="0" destOrd="2" presId="urn:microsoft.com/office/officeart/2005/8/layout/cycle8"/>
    <dgm:cxn modelId="{2E050C29-35E2-4E47-B082-6764C5B9E7C2}" srcId="{B02E2780-00FA-4758-8DFC-DFEF4EB929CB}" destId="{8F38D857-F9AB-4916-A252-610210AB65D0}" srcOrd="0" destOrd="0" parTransId="{66ED1425-AF10-48FB-A703-72008833461A}" sibTransId="{B3C00934-469E-40CB-8B14-B6A61990D1DD}"/>
    <dgm:cxn modelId="{9F7BDD31-DEB5-4FD1-98D7-B95A2BF25295}" type="presOf" srcId="{5DA51FEA-E618-44E0-89AD-B460DC695E5D}" destId="{C841356A-FE0E-4624-A28C-47EA903D538A}" srcOrd="0" destOrd="0" presId="urn:microsoft.com/office/officeart/2005/8/layout/cycle8"/>
    <dgm:cxn modelId="{A4578B33-531B-4081-8EAE-7F912AE25BC3}" srcId="{3BC8DFC8-8B31-4895-9A41-0223AB0B35E7}" destId="{2E4F00B5-96D5-4F62-86C9-8AA98D686E87}" srcOrd="0" destOrd="0" parTransId="{768723A1-D890-4B61-A746-8678AA42A6BA}" sibTransId="{FC8CF344-2584-4B40-BBF7-CB9F399AA1CB}"/>
    <dgm:cxn modelId="{46CC685D-3A6E-434F-82E6-999C8D2C2C2D}" srcId="{79B4B74B-FB09-4C26-B1E7-16B6C6D74F88}" destId="{5DA51FEA-E618-44E0-89AD-B460DC695E5D}" srcOrd="2" destOrd="0" parTransId="{0AE43639-BB63-4415-BA3B-156F4B1248CB}" sibTransId="{E5E059FD-52F5-47D8-9F4F-4875364C9EFD}"/>
    <dgm:cxn modelId="{E4582E61-68B6-42E0-B9BF-A9702D6226C7}" type="presOf" srcId="{B08C064A-2A71-4502-92B4-D3EBA0C3C96D}" destId="{B72335AF-BBF3-4AB7-85A7-FAA29BC74D04}" srcOrd="1" destOrd="0" presId="urn:microsoft.com/office/officeart/2005/8/layout/cycle8"/>
    <dgm:cxn modelId="{95C53B41-CA09-4FF6-A29D-B21174BE5A59}" type="presOf" srcId="{204C19ED-4D72-45DA-A6C5-B0BEDB0D631D}" destId="{11161D88-E586-40F0-88A4-171EFB278A23}" srcOrd="1" destOrd="3" presId="urn:microsoft.com/office/officeart/2005/8/layout/cycle8"/>
    <dgm:cxn modelId="{E2812247-3000-4CD2-94FC-47EDAE38377F}" srcId="{B02E2780-00FA-4758-8DFC-DFEF4EB929CB}" destId="{204C19ED-4D72-45DA-A6C5-B0BEDB0D631D}" srcOrd="2" destOrd="0" parTransId="{2A67EBEC-808A-48AA-9DB0-30B5BAAD3773}" sibTransId="{4E1D2105-6480-4336-B14C-75C68041DFA2}"/>
    <dgm:cxn modelId="{6D08746A-A719-4806-942A-9A46B42D06BF}" type="presOf" srcId="{3BC8DFC8-8B31-4895-9A41-0223AB0B35E7}" destId="{F95A6C01-A4BD-4922-A6E7-F9793019DE6E}" srcOrd="0" destOrd="0" presId="urn:microsoft.com/office/officeart/2005/8/layout/cycle8"/>
    <dgm:cxn modelId="{F947164B-B1F5-4541-B827-E1F4C25753B8}" type="presOf" srcId="{2F0B9B88-4311-4A55-A902-F2E768C722D5}" destId="{201AFC91-B409-472F-BE4F-D275AC0E6946}" srcOrd="1" destOrd="2" presId="urn:microsoft.com/office/officeart/2005/8/layout/cycle8"/>
    <dgm:cxn modelId="{4B940E53-87AC-4EA1-A910-634B96453026}" type="presOf" srcId="{4E32D49F-F030-43FE-82BA-C1A155494D84}" destId="{60699D8A-575B-4E60-AFC0-BFA98807272B}" srcOrd="0" destOrd="0" presId="urn:microsoft.com/office/officeart/2005/8/layout/cycle8"/>
    <dgm:cxn modelId="{E49D2175-3CB4-4174-940A-AB60D76B7B0E}" type="presOf" srcId="{8F38D857-F9AB-4916-A252-610210AB65D0}" destId="{71468B38-AD52-4C2B-81D1-12081E8A310F}" srcOrd="0" destOrd="1" presId="urn:microsoft.com/office/officeart/2005/8/layout/cycle8"/>
    <dgm:cxn modelId="{CEF1E277-A3FB-4C9D-8D27-4F244586B6C9}" type="presOf" srcId="{B08C064A-2A71-4502-92B4-D3EBA0C3C96D}" destId="{B2D335A6-84B8-476D-9EAC-0446AEC7DDB3}" srcOrd="0" destOrd="0" presId="urn:microsoft.com/office/officeart/2005/8/layout/cycle8"/>
    <dgm:cxn modelId="{EABE467D-F3A4-4A42-8114-58DFE4723E5C}" type="presOf" srcId="{B02E2780-00FA-4758-8DFC-DFEF4EB929CB}" destId="{71468B38-AD52-4C2B-81D1-12081E8A310F}" srcOrd="0" destOrd="0" presId="urn:microsoft.com/office/officeart/2005/8/layout/cycle8"/>
    <dgm:cxn modelId="{55BE517F-0B11-4497-A5CA-4D1CC1871A0A}" type="presOf" srcId="{2E4F00B5-96D5-4F62-86C9-8AA98D686E87}" destId="{F95A6C01-A4BD-4922-A6E7-F9793019DE6E}" srcOrd="0" destOrd="1" presId="urn:microsoft.com/office/officeart/2005/8/layout/cycle8"/>
    <dgm:cxn modelId="{C1A1A582-33B5-4DCA-8E52-55F317CEFE89}" type="presOf" srcId="{79B4B74B-FB09-4C26-B1E7-16B6C6D74F88}" destId="{241BC269-CE52-4E61-8774-C0EB567A8B81}" srcOrd="0" destOrd="0" presId="urn:microsoft.com/office/officeart/2005/8/layout/cycle8"/>
    <dgm:cxn modelId="{416B2A83-6BAD-4046-9CFC-1825A7CF0DBE}" type="presOf" srcId="{9A141F56-51ED-41F1-A653-D7B11B2044F3}" destId="{60699D8A-575B-4E60-AFC0-BFA98807272B}" srcOrd="0" destOrd="1" presId="urn:microsoft.com/office/officeart/2005/8/layout/cycle8"/>
    <dgm:cxn modelId="{A46E0E89-01C1-4A26-8FA5-538CC80C0685}" type="presOf" srcId="{CACD5F4B-9D6B-4D1C-B582-C66BFB504DD1}" destId="{6DC18B91-423C-4118-9146-82BC4A45CC59}" srcOrd="1" destOrd="2" presId="urn:microsoft.com/office/officeart/2005/8/layout/cycle8"/>
    <dgm:cxn modelId="{8E07178F-48F6-4754-BC76-BA14F8A59D4A}" srcId="{79B4B74B-FB09-4C26-B1E7-16B6C6D74F88}" destId="{B08C064A-2A71-4502-92B4-D3EBA0C3C96D}" srcOrd="1" destOrd="0" parTransId="{63C6008D-A297-4E02-84AB-37872BBDE2B2}" sibTransId="{7F180AE7-DD94-47FF-BACC-0142350CF12C}"/>
    <dgm:cxn modelId="{5E33A0A0-6AD5-44A7-939F-AA316795C3C2}" srcId="{4E32D49F-F030-43FE-82BA-C1A155494D84}" destId="{2F0B9B88-4311-4A55-A902-F2E768C722D5}" srcOrd="1" destOrd="0" parTransId="{944D78FF-7FFD-4D6A-B77A-56593D1B139D}" sibTransId="{CA73608B-688F-4656-A9AE-E6C5BB73B277}"/>
    <dgm:cxn modelId="{64EDEAA9-7CC0-4264-9DC0-382416CC16AB}" srcId="{3BC8DFC8-8B31-4895-9A41-0223AB0B35E7}" destId="{515DFD2C-52A3-458B-8937-001C4A5E9103}" srcOrd="2" destOrd="0" parTransId="{E3D15891-2506-467F-913B-A2DE2FD91F63}" sibTransId="{CBF87E98-C746-4258-A4AB-99A6C7395AD3}"/>
    <dgm:cxn modelId="{78A5A5AE-D820-4642-A7C9-E05FA87BF44F}" type="presOf" srcId="{4E32D49F-F030-43FE-82BA-C1A155494D84}" destId="{201AFC91-B409-472F-BE4F-D275AC0E6946}" srcOrd="1" destOrd="0" presId="urn:microsoft.com/office/officeart/2005/8/layout/cycle8"/>
    <dgm:cxn modelId="{005C3AB7-E4DD-4C3B-8B7A-730074A4A882}" srcId="{3BC8DFC8-8B31-4895-9A41-0223AB0B35E7}" destId="{CACD5F4B-9D6B-4D1C-B582-C66BFB504DD1}" srcOrd="1" destOrd="0" parTransId="{D83D9C33-7EA6-4E9E-9769-BD3A19365F21}" sibTransId="{C81C170C-F673-4ED4-89A6-0B9700DB3625}"/>
    <dgm:cxn modelId="{85BEB4C0-3BE6-4F67-9E9E-2C908FC6579E}" type="presOf" srcId="{8F38D857-F9AB-4916-A252-610210AB65D0}" destId="{11161D88-E586-40F0-88A4-171EFB278A23}" srcOrd="1" destOrd="1" presId="urn:microsoft.com/office/officeart/2005/8/layout/cycle8"/>
    <dgm:cxn modelId="{ABBC29D2-9A3B-470F-8D8D-99737D843860}" type="presOf" srcId="{BEFFEBC2-1975-4014-AB0B-AFA361D4F66F}" destId="{71468B38-AD52-4C2B-81D1-12081E8A310F}" srcOrd="0" destOrd="2" presId="urn:microsoft.com/office/officeart/2005/8/layout/cycle8"/>
    <dgm:cxn modelId="{2DDCB3D8-9568-4462-ADE9-9AC3EF9DB485}" type="presOf" srcId="{515DFD2C-52A3-458B-8937-001C4A5E9103}" destId="{6DC18B91-423C-4118-9146-82BC4A45CC59}" srcOrd="1" destOrd="3" presId="urn:microsoft.com/office/officeart/2005/8/layout/cycle8"/>
    <dgm:cxn modelId="{F23F90D9-0DB6-4BB1-9424-B99DD804EE61}" type="presOf" srcId="{204C19ED-4D72-45DA-A6C5-B0BEDB0D631D}" destId="{71468B38-AD52-4C2B-81D1-12081E8A310F}" srcOrd="0" destOrd="3" presId="urn:microsoft.com/office/officeart/2005/8/layout/cycle8"/>
    <dgm:cxn modelId="{FA232CE4-43B4-4A8E-B20F-82989D2FC51C}" srcId="{79B4B74B-FB09-4C26-B1E7-16B6C6D74F88}" destId="{3BC8DFC8-8B31-4895-9A41-0223AB0B35E7}" srcOrd="0" destOrd="0" parTransId="{B01C970E-5611-487A-A8FE-6F1C80B2CCB1}" sibTransId="{C56BE61B-8E79-4441-9389-5C6AB3467F34}"/>
    <dgm:cxn modelId="{C6F1C0E5-CD01-4026-B796-E9D100F8AE70}" srcId="{4E32D49F-F030-43FE-82BA-C1A155494D84}" destId="{9A141F56-51ED-41F1-A653-D7B11B2044F3}" srcOrd="0" destOrd="0" parTransId="{DE105E2C-C264-479D-BB71-C64F80E93CA8}" sibTransId="{570C438C-A47E-4878-B728-0F51138DCB87}"/>
    <dgm:cxn modelId="{15C2E6EB-4F06-4ECE-926F-6E9777CC61BA}" type="presOf" srcId="{3BC8DFC8-8B31-4895-9A41-0223AB0B35E7}" destId="{6DC18B91-423C-4118-9146-82BC4A45CC59}" srcOrd="1" destOrd="0" presId="urn:microsoft.com/office/officeart/2005/8/layout/cycle8"/>
    <dgm:cxn modelId="{D518DCEF-2BDB-4E6D-BA94-57B804E95ADF}" srcId="{B02E2780-00FA-4758-8DFC-DFEF4EB929CB}" destId="{BEFFEBC2-1975-4014-AB0B-AFA361D4F66F}" srcOrd="1" destOrd="0" parTransId="{E6B89D7D-7715-401B-8162-110F984622EC}" sibTransId="{647D72AB-A106-4AA3-8A01-9421A348BC8E}"/>
    <dgm:cxn modelId="{74AD32F5-65F4-4975-A58B-69629564F752}" type="presOf" srcId="{CACD5F4B-9D6B-4D1C-B582-C66BFB504DD1}" destId="{F95A6C01-A4BD-4922-A6E7-F9793019DE6E}" srcOrd="0" destOrd="2" presId="urn:microsoft.com/office/officeart/2005/8/layout/cycle8"/>
    <dgm:cxn modelId="{3700E9FB-0EA3-4859-9DE5-1414122ED159}" type="presOf" srcId="{9A141F56-51ED-41F1-A653-D7B11B2044F3}" destId="{201AFC91-B409-472F-BE4F-D275AC0E6946}" srcOrd="1" destOrd="1" presId="urn:microsoft.com/office/officeart/2005/8/layout/cycle8"/>
    <dgm:cxn modelId="{03D342F7-35EE-4339-9DD0-2A22F1865DCE}" type="presParOf" srcId="{241BC269-CE52-4E61-8774-C0EB567A8B81}" destId="{F95A6C01-A4BD-4922-A6E7-F9793019DE6E}" srcOrd="0" destOrd="0" presId="urn:microsoft.com/office/officeart/2005/8/layout/cycle8"/>
    <dgm:cxn modelId="{E3DDAC9A-2315-483A-A514-63CAE393F88A}" type="presParOf" srcId="{241BC269-CE52-4E61-8774-C0EB567A8B81}" destId="{75CE8D01-2F82-4A7F-B6F4-B579CF38C0C1}" srcOrd="1" destOrd="0" presId="urn:microsoft.com/office/officeart/2005/8/layout/cycle8"/>
    <dgm:cxn modelId="{7D2CF1CB-3599-48A5-867F-3765F07D11FE}" type="presParOf" srcId="{241BC269-CE52-4E61-8774-C0EB567A8B81}" destId="{05EBBC01-2866-479B-B914-C7CE78B27147}" srcOrd="2" destOrd="0" presId="urn:microsoft.com/office/officeart/2005/8/layout/cycle8"/>
    <dgm:cxn modelId="{48137D3E-82B3-4FF3-97B4-2987764CE847}" type="presParOf" srcId="{241BC269-CE52-4E61-8774-C0EB567A8B81}" destId="{6DC18B91-423C-4118-9146-82BC4A45CC59}" srcOrd="3" destOrd="0" presId="urn:microsoft.com/office/officeart/2005/8/layout/cycle8"/>
    <dgm:cxn modelId="{32B44795-3A87-4474-95CD-BFA6955214D0}" type="presParOf" srcId="{241BC269-CE52-4E61-8774-C0EB567A8B81}" destId="{B2D335A6-84B8-476D-9EAC-0446AEC7DDB3}" srcOrd="4" destOrd="0" presId="urn:microsoft.com/office/officeart/2005/8/layout/cycle8"/>
    <dgm:cxn modelId="{6635305C-A4F6-42E3-AEAE-30DED7B6CF4B}" type="presParOf" srcId="{241BC269-CE52-4E61-8774-C0EB567A8B81}" destId="{AA8B2B20-DD81-4B79-A56E-8E8D6E7AB040}" srcOrd="5" destOrd="0" presId="urn:microsoft.com/office/officeart/2005/8/layout/cycle8"/>
    <dgm:cxn modelId="{74107060-2BF2-4291-A2EF-B5D330D07CCF}" type="presParOf" srcId="{241BC269-CE52-4E61-8774-C0EB567A8B81}" destId="{9F364392-1CB0-4605-8BB3-A534B050F138}" srcOrd="6" destOrd="0" presId="urn:microsoft.com/office/officeart/2005/8/layout/cycle8"/>
    <dgm:cxn modelId="{F86EBDC4-3414-48E9-B6CF-3AAC2E8FEBC1}" type="presParOf" srcId="{241BC269-CE52-4E61-8774-C0EB567A8B81}" destId="{B72335AF-BBF3-4AB7-85A7-FAA29BC74D04}" srcOrd="7" destOrd="0" presId="urn:microsoft.com/office/officeart/2005/8/layout/cycle8"/>
    <dgm:cxn modelId="{ADB23152-357F-4AAE-A863-E1D8942EE235}" type="presParOf" srcId="{241BC269-CE52-4E61-8774-C0EB567A8B81}" destId="{C841356A-FE0E-4624-A28C-47EA903D538A}" srcOrd="8" destOrd="0" presId="urn:microsoft.com/office/officeart/2005/8/layout/cycle8"/>
    <dgm:cxn modelId="{03076B7D-7D22-4275-B887-E72D9B80076F}" type="presParOf" srcId="{241BC269-CE52-4E61-8774-C0EB567A8B81}" destId="{763ECD75-2029-47CC-B514-964486E20382}" srcOrd="9" destOrd="0" presId="urn:microsoft.com/office/officeart/2005/8/layout/cycle8"/>
    <dgm:cxn modelId="{FA68D788-B721-4580-B41C-51A105CB0197}" type="presParOf" srcId="{241BC269-CE52-4E61-8774-C0EB567A8B81}" destId="{7345B745-F4E0-4F70-9FF2-4EBB65FB7BD3}" srcOrd="10" destOrd="0" presId="urn:microsoft.com/office/officeart/2005/8/layout/cycle8"/>
    <dgm:cxn modelId="{39F3E697-9F92-41DE-96A1-9305E4D870E2}" type="presParOf" srcId="{241BC269-CE52-4E61-8774-C0EB567A8B81}" destId="{910464B4-CA1B-428F-A351-F58BEE3BCA58}" srcOrd="11" destOrd="0" presId="urn:microsoft.com/office/officeart/2005/8/layout/cycle8"/>
    <dgm:cxn modelId="{ECABF3B5-BB50-4D7E-918B-F94CB5800520}" type="presParOf" srcId="{241BC269-CE52-4E61-8774-C0EB567A8B81}" destId="{71468B38-AD52-4C2B-81D1-12081E8A310F}" srcOrd="12" destOrd="0" presId="urn:microsoft.com/office/officeart/2005/8/layout/cycle8"/>
    <dgm:cxn modelId="{EB30DCF7-A56C-47B1-AC4A-4D1C8E24F0AD}" type="presParOf" srcId="{241BC269-CE52-4E61-8774-C0EB567A8B81}" destId="{84310AB1-34CB-4572-A7CB-38BC51FEDD6C}" srcOrd="13" destOrd="0" presId="urn:microsoft.com/office/officeart/2005/8/layout/cycle8"/>
    <dgm:cxn modelId="{1F7F5454-5BC7-419F-90A6-9368240D9040}" type="presParOf" srcId="{241BC269-CE52-4E61-8774-C0EB567A8B81}" destId="{37BAC4C0-1986-41B9-87C5-F51A9EA48BE0}" srcOrd="14" destOrd="0" presId="urn:microsoft.com/office/officeart/2005/8/layout/cycle8"/>
    <dgm:cxn modelId="{A90E12D1-D3CF-4706-A7F9-DE55B7BA6795}" type="presParOf" srcId="{241BC269-CE52-4E61-8774-C0EB567A8B81}" destId="{11161D88-E586-40F0-88A4-171EFB278A23}" srcOrd="15" destOrd="0" presId="urn:microsoft.com/office/officeart/2005/8/layout/cycle8"/>
    <dgm:cxn modelId="{B34FEF4C-DD17-4E7D-AB73-63A9137A9472}" type="presParOf" srcId="{241BC269-CE52-4E61-8774-C0EB567A8B81}" destId="{60699D8A-575B-4E60-AFC0-BFA98807272B}" srcOrd="16" destOrd="0" presId="urn:microsoft.com/office/officeart/2005/8/layout/cycle8"/>
    <dgm:cxn modelId="{9BFD6DA1-6799-4C84-8826-6968E157F376}" type="presParOf" srcId="{241BC269-CE52-4E61-8774-C0EB567A8B81}" destId="{5F9ECC4C-96DE-4E89-83B1-E1C191A43F02}" srcOrd="17" destOrd="0" presId="urn:microsoft.com/office/officeart/2005/8/layout/cycle8"/>
    <dgm:cxn modelId="{10276867-1B44-4133-9157-417441C96AAB}" type="presParOf" srcId="{241BC269-CE52-4E61-8774-C0EB567A8B81}" destId="{8962C619-3EA7-498D-886F-F12BEBCDAFF2}" srcOrd="18" destOrd="0" presId="urn:microsoft.com/office/officeart/2005/8/layout/cycle8"/>
    <dgm:cxn modelId="{D2726FE0-629C-45AA-9ADD-7EF049305544}" type="presParOf" srcId="{241BC269-CE52-4E61-8774-C0EB567A8B81}" destId="{201AFC91-B409-472F-BE4F-D275AC0E6946}" srcOrd="19" destOrd="0" presId="urn:microsoft.com/office/officeart/2005/8/layout/cycle8"/>
    <dgm:cxn modelId="{D9ABD06B-D46F-4BF3-B226-187BCC85CA6C}" type="presParOf" srcId="{241BC269-CE52-4E61-8774-C0EB567A8B81}" destId="{4437CCF7-E31D-483A-9701-AEF397D4838B}" srcOrd="20" destOrd="0" presId="urn:microsoft.com/office/officeart/2005/8/layout/cycle8"/>
    <dgm:cxn modelId="{856E24CF-5249-4D5A-B849-F774A22A361E}" type="presParOf" srcId="{241BC269-CE52-4E61-8774-C0EB567A8B81}" destId="{011AB4F7-FE6D-4387-A8E7-A13C9BAA5A1F}" srcOrd="21" destOrd="0" presId="urn:microsoft.com/office/officeart/2005/8/layout/cycle8"/>
    <dgm:cxn modelId="{082588FE-C380-412C-992D-0D67F770C653}" type="presParOf" srcId="{241BC269-CE52-4E61-8774-C0EB567A8B81}" destId="{B03ED2E3-6812-4019-AE0B-9B0B2D6C8AF1}" srcOrd="22" destOrd="0" presId="urn:microsoft.com/office/officeart/2005/8/layout/cycle8"/>
    <dgm:cxn modelId="{3D5ED9FB-C2E4-4027-9D7C-26E77E337ECB}" type="presParOf" srcId="{241BC269-CE52-4E61-8774-C0EB567A8B81}" destId="{AED110E0-3128-42C7-8C6E-B4195BC5FB69}" srcOrd="23" destOrd="0" presId="urn:microsoft.com/office/officeart/2005/8/layout/cycle8"/>
    <dgm:cxn modelId="{16B2D4D2-F053-4410-85A0-743AA77068A4}" type="presParOf" srcId="{241BC269-CE52-4E61-8774-C0EB567A8B81}" destId="{6DF66C18-85BF-4EC1-BD37-916B5C8F8D54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AD82A6-F99E-458D-877E-F32E14D35983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F59E6E-84CB-4366-A5D5-DC5A5EF8C9C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Common causes</a:t>
          </a:r>
        </a:p>
      </dgm:t>
    </dgm:pt>
    <dgm:pt modelId="{E197B5DE-E0B3-441D-B78B-1E973C949752}" type="parTrans" cxnId="{C30274AE-BD84-43C2-B88F-68B759FE444A}">
      <dgm:prSet/>
      <dgm:spPr/>
      <dgm:t>
        <a:bodyPr/>
        <a:lstStyle/>
        <a:p>
          <a:endParaRPr lang="en-US"/>
        </a:p>
      </dgm:t>
    </dgm:pt>
    <dgm:pt modelId="{44B21689-4BF4-4E1E-971B-80842B81409A}" type="sibTrans" cxnId="{C30274AE-BD84-43C2-B88F-68B759FE444A}">
      <dgm:prSet/>
      <dgm:spPr/>
      <dgm:t>
        <a:bodyPr/>
        <a:lstStyle/>
        <a:p>
          <a:endParaRPr lang="en-US"/>
        </a:p>
      </dgm:t>
    </dgm:pt>
    <dgm:pt modelId="{64017EC5-0A6C-43DA-82C0-43C7185BCF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Acute MI (most common)</a:t>
          </a:r>
        </a:p>
      </dgm:t>
    </dgm:pt>
    <dgm:pt modelId="{32C1B58E-62C3-4927-9968-927C5616DA49}" type="parTrans" cxnId="{5483085A-BE3E-467A-9A2A-2C814F6E8E92}">
      <dgm:prSet/>
      <dgm:spPr/>
      <dgm:t>
        <a:bodyPr/>
        <a:lstStyle/>
        <a:p>
          <a:endParaRPr lang="en-US"/>
        </a:p>
      </dgm:t>
    </dgm:pt>
    <dgm:pt modelId="{D409D70C-EC12-44E8-B045-BED080367DD2}" type="sibTrans" cxnId="{5483085A-BE3E-467A-9A2A-2C814F6E8E92}">
      <dgm:prSet/>
      <dgm:spPr/>
      <dgm:t>
        <a:bodyPr/>
        <a:lstStyle/>
        <a:p>
          <a:endParaRPr lang="en-US"/>
        </a:p>
      </dgm:t>
    </dgm:pt>
    <dgm:pt modelId="{80EBA39A-5646-4B4A-9EEC-652BCF89AC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Arrhythmias</a:t>
          </a:r>
        </a:p>
      </dgm:t>
    </dgm:pt>
    <dgm:pt modelId="{67DD5D8E-36FC-4017-A345-22B1E7D8AE93}" type="parTrans" cxnId="{662D9B94-7E9A-48AE-B0F0-EA26582A9A7C}">
      <dgm:prSet/>
      <dgm:spPr/>
      <dgm:t>
        <a:bodyPr/>
        <a:lstStyle/>
        <a:p>
          <a:endParaRPr lang="en-US"/>
        </a:p>
      </dgm:t>
    </dgm:pt>
    <dgm:pt modelId="{1C4B31EA-B6A9-4B5B-ABD5-EF1B821922A7}" type="sibTrans" cxnId="{662D9B94-7E9A-48AE-B0F0-EA26582A9A7C}">
      <dgm:prSet/>
      <dgm:spPr/>
      <dgm:t>
        <a:bodyPr/>
        <a:lstStyle/>
        <a:p>
          <a:endParaRPr lang="en-US"/>
        </a:p>
      </dgm:t>
    </dgm:pt>
    <dgm:pt modelId="{DB004643-13D1-43BE-94B3-9A13A6C51F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Valvular disease</a:t>
          </a:r>
        </a:p>
      </dgm:t>
    </dgm:pt>
    <dgm:pt modelId="{4F7FDB25-3050-4010-9789-4A03FDE63EE3}" type="parTrans" cxnId="{E9A0A6E8-3208-4DB2-ABDC-27D78DE8C963}">
      <dgm:prSet/>
      <dgm:spPr/>
      <dgm:t>
        <a:bodyPr/>
        <a:lstStyle/>
        <a:p>
          <a:endParaRPr lang="en-US"/>
        </a:p>
      </dgm:t>
    </dgm:pt>
    <dgm:pt modelId="{4A7292DB-3CCD-4BD3-9707-EB11CAC998B6}" type="sibTrans" cxnId="{E9A0A6E8-3208-4DB2-ABDC-27D78DE8C963}">
      <dgm:prSet/>
      <dgm:spPr/>
      <dgm:t>
        <a:bodyPr/>
        <a:lstStyle/>
        <a:p>
          <a:endParaRPr lang="en-US"/>
        </a:p>
      </dgm:t>
    </dgm:pt>
    <dgm:pt modelId="{AC8E2BA7-4D5A-4AFB-9340-960B6AC4BA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Myocarditis</a:t>
          </a:r>
        </a:p>
      </dgm:t>
    </dgm:pt>
    <dgm:pt modelId="{03201E88-AA39-4072-9337-75E0C9B53427}" type="parTrans" cxnId="{5E276AB4-1822-4863-912B-E072B4EC8D3A}">
      <dgm:prSet/>
      <dgm:spPr/>
      <dgm:t>
        <a:bodyPr/>
        <a:lstStyle/>
        <a:p>
          <a:endParaRPr lang="en-US"/>
        </a:p>
      </dgm:t>
    </dgm:pt>
    <dgm:pt modelId="{485CA611-921B-49F8-A94B-6AA3117F2616}" type="sibTrans" cxnId="{5E276AB4-1822-4863-912B-E072B4EC8D3A}">
      <dgm:prSet/>
      <dgm:spPr/>
      <dgm:t>
        <a:bodyPr/>
        <a:lstStyle/>
        <a:p>
          <a:endParaRPr lang="en-US"/>
        </a:p>
      </dgm:t>
    </dgm:pt>
    <dgm:pt modelId="{8D9D1846-3303-445A-AAD9-E1FB62B6FF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Cardiomyopathies</a:t>
          </a:r>
        </a:p>
      </dgm:t>
    </dgm:pt>
    <dgm:pt modelId="{F649CF0E-83B6-48DB-8C8C-3BC692F0ABEE}" type="parTrans" cxnId="{AC68827A-2EFC-439C-A09F-D5BBFA71FA72}">
      <dgm:prSet/>
      <dgm:spPr/>
      <dgm:t>
        <a:bodyPr/>
        <a:lstStyle/>
        <a:p>
          <a:endParaRPr lang="en-US"/>
        </a:p>
      </dgm:t>
    </dgm:pt>
    <dgm:pt modelId="{6BA244D1-B6FD-4D7C-93AA-F966E7AE4F10}" type="sibTrans" cxnId="{AC68827A-2EFC-439C-A09F-D5BBFA71FA72}">
      <dgm:prSet/>
      <dgm:spPr/>
      <dgm:t>
        <a:bodyPr/>
        <a:lstStyle/>
        <a:p>
          <a:endParaRPr lang="en-US"/>
        </a:p>
      </dgm:t>
    </dgm:pt>
    <dgm:pt modelId="{718A89D9-518B-42DF-9D87-96704DD1ACE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Predisposing conditions</a:t>
          </a:r>
        </a:p>
      </dgm:t>
    </dgm:pt>
    <dgm:pt modelId="{F9DE1D96-975E-4693-A934-1D2968094236}" type="parTrans" cxnId="{AC677D42-D888-4FF3-BD4C-D8B6D4E9AA59}">
      <dgm:prSet/>
      <dgm:spPr/>
      <dgm:t>
        <a:bodyPr/>
        <a:lstStyle/>
        <a:p>
          <a:endParaRPr lang="en-US"/>
        </a:p>
      </dgm:t>
    </dgm:pt>
    <dgm:pt modelId="{CA36A67E-AE0A-44C0-BF90-84A360FBAB19}" type="sibTrans" cxnId="{AC677D42-D888-4FF3-BD4C-D8B6D4E9AA59}">
      <dgm:prSet/>
      <dgm:spPr/>
      <dgm:t>
        <a:bodyPr/>
        <a:lstStyle/>
        <a:p>
          <a:endParaRPr lang="en-US"/>
        </a:p>
      </dgm:t>
    </dgm:pt>
    <dgm:pt modelId="{D5D42C7C-C428-4A99-A0F6-524659B836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CAD</a:t>
          </a:r>
        </a:p>
      </dgm:t>
    </dgm:pt>
    <dgm:pt modelId="{89A7C2BD-0BC0-42D7-94F2-694A8489A5AE}" type="parTrans" cxnId="{E11D0AAC-2D0E-42E1-BEEF-185E65980C35}">
      <dgm:prSet/>
      <dgm:spPr/>
      <dgm:t>
        <a:bodyPr/>
        <a:lstStyle/>
        <a:p>
          <a:endParaRPr lang="en-US"/>
        </a:p>
      </dgm:t>
    </dgm:pt>
    <dgm:pt modelId="{DF28FDC3-6ACB-47EB-8368-DD1379B34552}" type="sibTrans" cxnId="{E11D0AAC-2D0E-42E1-BEEF-185E65980C35}">
      <dgm:prSet/>
      <dgm:spPr/>
      <dgm:t>
        <a:bodyPr/>
        <a:lstStyle/>
        <a:p>
          <a:endParaRPr lang="en-US"/>
        </a:p>
      </dgm:t>
    </dgm:pt>
    <dgm:pt modelId="{594E7C97-8D6C-488A-AB8C-8924F250C0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Prior MI</a:t>
          </a:r>
        </a:p>
      </dgm:t>
    </dgm:pt>
    <dgm:pt modelId="{3FE0375F-804D-4E3F-82DF-F2988CD2D455}" type="parTrans" cxnId="{53BE9FED-861C-4E48-8BA3-644CDC184E34}">
      <dgm:prSet/>
      <dgm:spPr/>
      <dgm:t>
        <a:bodyPr/>
        <a:lstStyle/>
        <a:p>
          <a:endParaRPr lang="en-US"/>
        </a:p>
      </dgm:t>
    </dgm:pt>
    <dgm:pt modelId="{1DDEB4AB-DDDA-4655-8A1D-991F8A9CAA17}" type="sibTrans" cxnId="{53BE9FED-861C-4E48-8BA3-644CDC184E34}">
      <dgm:prSet/>
      <dgm:spPr/>
      <dgm:t>
        <a:bodyPr/>
        <a:lstStyle/>
        <a:p>
          <a:endParaRPr lang="en-US"/>
        </a:p>
      </dgm:t>
    </dgm:pt>
    <dgm:pt modelId="{709F08B6-3213-436D-AE79-F8D11E1743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Heart failure</a:t>
          </a:r>
        </a:p>
      </dgm:t>
    </dgm:pt>
    <dgm:pt modelId="{1BB37D3F-285D-47B4-A364-7A60D1B1AA7A}" type="parTrans" cxnId="{CE514963-C429-4D80-B191-D6DFED86BF28}">
      <dgm:prSet/>
      <dgm:spPr/>
      <dgm:t>
        <a:bodyPr/>
        <a:lstStyle/>
        <a:p>
          <a:endParaRPr lang="en-US"/>
        </a:p>
      </dgm:t>
    </dgm:pt>
    <dgm:pt modelId="{25E3A117-E747-4B5E-A39F-CFFD449FBA0A}" type="sibTrans" cxnId="{CE514963-C429-4D80-B191-D6DFED86BF28}">
      <dgm:prSet/>
      <dgm:spPr/>
      <dgm:t>
        <a:bodyPr/>
        <a:lstStyle/>
        <a:p>
          <a:endParaRPr lang="en-US"/>
        </a:p>
      </dgm:t>
    </dgm:pt>
    <dgm:pt modelId="{483E2CB0-9AA3-4EE3-AF65-4666664E8FDB}" type="pres">
      <dgm:prSet presAssocID="{3AAD82A6-F99E-458D-877E-F32E14D35983}" presName="root" presStyleCnt="0">
        <dgm:presLayoutVars>
          <dgm:dir/>
          <dgm:resizeHandles val="exact"/>
        </dgm:presLayoutVars>
      </dgm:prSet>
      <dgm:spPr/>
    </dgm:pt>
    <dgm:pt modelId="{2F69B7C3-288C-4CF6-989F-2291688364FC}" type="pres">
      <dgm:prSet presAssocID="{6CF59E6E-84CB-4366-A5D5-DC5A5EF8C9C2}" presName="compNode" presStyleCnt="0"/>
      <dgm:spPr/>
    </dgm:pt>
    <dgm:pt modelId="{0DA70BF0-D2FF-4ECD-8F5C-8ADB6E737EA2}" type="pres">
      <dgm:prSet presAssocID="{6CF59E6E-84CB-4366-A5D5-DC5A5EF8C9C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Organ"/>
        </a:ext>
      </dgm:extLst>
    </dgm:pt>
    <dgm:pt modelId="{B91D1F91-492B-4B02-8E05-DF297CD2FBF9}" type="pres">
      <dgm:prSet presAssocID="{6CF59E6E-84CB-4366-A5D5-DC5A5EF8C9C2}" presName="iconSpace" presStyleCnt="0"/>
      <dgm:spPr/>
    </dgm:pt>
    <dgm:pt modelId="{CA27DA0F-4921-4072-9423-7B41167D6BE8}" type="pres">
      <dgm:prSet presAssocID="{6CF59E6E-84CB-4366-A5D5-DC5A5EF8C9C2}" presName="parTx" presStyleLbl="revTx" presStyleIdx="0" presStyleCnt="4">
        <dgm:presLayoutVars>
          <dgm:chMax val="0"/>
          <dgm:chPref val="0"/>
        </dgm:presLayoutVars>
      </dgm:prSet>
      <dgm:spPr/>
    </dgm:pt>
    <dgm:pt modelId="{6468EC01-6E21-47BC-AA7C-B466F211032B}" type="pres">
      <dgm:prSet presAssocID="{6CF59E6E-84CB-4366-A5D5-DC5A5EF8C9C2}" presName="txSpace" presStyleCnt="0"/>
      <dgm:spPr/>
    </dgm:pt>
    <dgm:pt modelId="{6EED3B37-19B5-4505-9529-BA0BAB72FB3D}" type="pres">
      <dgm:prSet presAssocID="{6CF59E6E-84CB-4366-A5D5-DC5A5EF8C9C2}" presName="desTx" presStyleLbl="revTx" presStyleIdx="1" presStyleCnt="4">
        <dgm:presLayoutVars/>
      </dgm:prSet>
      <dgm:spPr/>
    </dgm:pt>
    <dgm:pt modelId="{1500A547-FC5A-4028-A22F-AD87BAC5B91B}" type="pres">
      <dgm:prSet presAssocID="{44B21689-4BF4-4E1E-971B-80842B81409A}" presName="sibTrans" presStyleCnt="0"/>
      <dgm:spPr/>
    </dgm:pt>
    <dgm:pt modelId="{C0F87F7F-B408-4E0F-8BF6-E12FCAA6C122}" type="pres">
      <dgm:prSet presAssocID="{718A89D9-518B-42DF-9D87-96704DD1ACEB}" presName="compNode" presStyleCnt="0"/>
      <dgm:spPr/>
    </dgm:pt>
    <dgm:pt modelId="{31B0F94C-E685-4351-B9AC-D7433271F7CB}" type="pres">
      <dgm:prSet presAssocID="{718A89D9-518B-42DF-9D87-96704DD1ACE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B32812BA-5024-422B-829E-A4B21ED9EF1E}" type="pres">
      <dgm:prSet presAssocID="{718A89D9-518B-42DF-9D87-96704DD1ACEB}" presName="iconSpace" presStyleCnt="0"/>
      <dgm:spPr/>
    </dgm:pt>
    <dgm:pt modelId="{46E850DF-5D68-4E1A-AF2A-FDB437F29E11}" type="pres">
      <dgm:prSet presAssocID="{718A89D9-518B-42DF-9D87-96704DD1ACEB}" presName="parTx" presStyleLbl="revTx" presStyleIdx="2" presStyleCnt="4">
        <dgm:presLayoutVars>
          <dgm:chMax val="0"/>
          <dgm:chPref val="0"/>
        </dgm:presLayoutVars>
      </dgm:prSet>
      <dgm:spPr/>
    </dgm:pt>
    <dgm:pt modelId="{5C07ECBB-51B1-400D-91BF-C3BBACD6F3CE}" type="pres">
      <dgm:prSet presAssocID="{718A89D9-518B-42DF-9D87-96704DD1ACEB}" presName="txSpace" presStyleCnt="0"/>
      <dgm:spPr/>
    </dgm:pt>
    <dgm:pt modelId="{246FDEE6-B7E6-486E-BD31-71D418B54692}" type="pres">
      <dgm:prSet presAssocID="{718A89D9-518B-42DF-9D87-96704DD1ACEB}" presName="desTx" presStyleLbl="revTx" presStyleIdx="3" presStyleCnt="4">
        <dgm:presLayoutVars/>
      </dgm:prSet>
      <dgm:spPr/>
    </dgm:pt>
  </dgm:ptLst>
  <dgm:cxnLst>
    <dgm:cxn modelId="{13F07228-5C0F-4725-800F-B39B85BEAB2F}" type="presOf" srcId="{80EBA39A-5646-4B4A-9EEC-652BCF89AC2D}" destId="{6EED3B37-19B5-4505-9529-BA0BAB72FB3D}" srcOrd="0" destOrd="1" presId="urn:microsoft.com/office/officeart/2018/2/layout/IconLabelDescriptionList"/>
    <dgm:cxn modelId="{06602D60-4CBB-4349-A116-8C1933031F11}" type="presOf" srcId="{718A89D9-518B-42DF-9D87-96704DD1ACEB}" destId="{46E850DF-5D68-4E1A-AF2A-FDB437F29E11}" srcOrd="0" destOrd="0" presId="urn:microsoft.com/office/officeart/2018/2/layout/IconLabelDescriptionList"/>
    <dgm:cxn modelId="{AC677D42-D888-4FF3-BD4C-D8B6D4E9AA59}" srcId="{3AAD82A6-F99E-458D-877E-F32E14D35983}" destId="{718A89D9-518B-42DF-9D87-96704DD1ACEB}" srcOrd="1" destOrd="0" parTransId="{F9DE1D96-975E-4693-A934-1D2968094236}" sibTransId="{CA36A67E-AE0A-44C0-BF90-84A360FBAB19}"/>
    <dgm:cxn modelId="{CE514963-C429-4D80-B191-D6DFED86BF28}" srcId="{718A89D9-518B-42DF-9D87-96704DD1ACEB}" destId="{709F08B6-3213-436D-AE79-F8D11E1743B0}" srcOrd="2" destOrd="0" parTransId="{1BB37D3F-285D-47B4-A364-7A60D1B1AA7A}" sibTransId="{25E3A117-E747-4B5E-A39F-CFFD449FBA0A}"/>
    <dgm:cxn modelId="{F5A9AA44-40D5-4796-9142-989E639EBFFF}" type="presOf" srcId="{709F08B6-3213-436D-AE79-F8D11E1743B0}" destId="{246FDEE6-B7E6-486E-BD31-71D418B54692}" srcOrd="0" destOrd="2" presId="urn:microsoft.com/office/officeart/2018/2/layout/IconLabelDescriptionList"/>
    <dgm:cxn modelId="{9F58E345-1292-4C2B-BC38-81E1FD32EFBA}" type="presOf" srcId="{AC8E2BA7-4D5A-4AFB-9340-960B6AC4BA9B}" destId="{6EED3B37-19B5-4505-9529-BA0BAB72FB3D}" srcOrd="0" destOrd="3" presId="urn:microsoft.com/office/officeart/2018/2/layout/IconLabelDescriptionList"/>
    <dgm:cxn modelId="{865EC569-140B-41EF-99E0-A12EC81E7A1E}" type="presOf" srcId="{594E7C97-8D6C-488A-AB8C-8924F250C074}" destId="{246FDEE6-B7E6-486E-BD31-71D418B54692}" srcOrd="0" destOrd="1" presId="urn:microsoft.com/office/officeart/2018/2/layout/IconLabelDescriptionList"/>
    <dgm:cxn modelId="{0138104A-856D-4177-BEB8-952B37DDDDBF}" type="presOf" srcId="{3AAD82A6-F99E-458D-877E-F32E14D35983}" destId="{483E2CB0-9AA3-4EE3-AF65-4666664E8FDB}" srcOrd="0" destOrd="0" presId="urn:microsoft.com/office/officeart/2018/2/layout/IconLabelDescriptionList"/>
    <dgm:cxn modelId="{8E330D57-8A8E-4C7E-A589-EBE9E5795011}" type="presOf" srcId="{8D9D1846-3303-445A-AAD9-E1FB62B6FF65}" destId="{6EED3B37-19B5-4505-9529-BA0BAB72FB3D}" srcOrd="0" destOrd="4" presId="urn:microsoft.com/office/officeart/2018/2/layout/IconLabelDescriptionList"/>
    <dgm:cxn modelId="{5483085A-BE3E-467A-9A2A-2C814F6E8E92}" srcId="{6CF59E6E-84CB-4366-A5D5-DC5A5EF8C9C2}" destId="{64017EC5-0A6C-43DA-82C0-43C7185BCFCD}" srcOrd="0" destOrd="0" parTransId="{32C1B58E-62C3-4927-9968-927C5616DA49}" sibTransId="{D409D70C-EC12-44E8-B045-BED080367DD2}"/>
    <dgm:cxn modelId="{AC68827A-2EFC-439C-A09F-D5BBFA71FA72}" srcId="{6CF59E6E-84CB-4366-A5D5-DC5A5EF8C9C2}" destId="{8D9D1846-3303-445A-AAD9-E1FB62B6FF65}" srcOrd="4" destOrd="0" parTransId="{F649CF0E-83B6-48DB-8C8C-3BC692F0ABEE}" sibTransId="{6BA244D1-B6FD-4D7C-93AA-F966E7AE4F10}"/>
    <dgm:cxn modelId="{04D1CA92-300B-446C-8D40-DFE739754700}" type="presOf" srcId="{64017EC5-0A6C-43DA-82C0-43C7185BCFCD}" destId="{6EED3B37-19B5-4505-9529-BA0BAB72FB3D}" srcOrd="0" destOrd="0" presId="urn:microsoft.com/office/officeart/2018/2/layout/IconLabelDescriptionList"/>
    <dgm:cxn modelId="{662D9B94-7E9A-48AE-B0F0-EA26582A9A7C}" srcId="{6CF59E6E-84CB-4366-A5D5-DC5A5EF8C9C2}" destId="{80EBA39A-5646-4B4A-9EEC-652BCF89AC2D}" srcOrd="1" destOrd="0" parTransId="{67DD5D8E-36FC-4017-A345-22B1E7D8AE93}" sibTransId="{1C4B31EA-B6A9-4B5B-ABD5-EF1B821922A7}"/>
    <dgm:cxn modelId="{E11D0AAC-2D0E-42E1-BEEF-185E65980C35}" srcId="{718A89D9-518B-42DF-9D87-96704DD1ACEB}" destId="{D5D42C7C-C428-4A99-A0F6-524659B8362F}" srcOrd="0" destOrd="0" parTransId="{89A7C2BD-0BC0-42D7-94F2-694A8489A5AE}" sibTransId="{DF28FDC3-6ACB-47EB-8368-DD1379B34552}"/>
    <dgm:cxn modelId="{C30274AE-BD84-43C2-B88F-68B759FE444A}" srcId="{3AAD82A6-F99E-458D-877E-F32E14D35983}" destId="{6CF59E6E-84CB-4366-A5D5-DC5A5EF8C9C2}" srcOrd="0" destOrd="0" parTransId="{E197B5DE-E0B3-441D-B78B-1E973C949752}" sibTransId="{44B21689-4BF4-4E1E-971B-80842B81409A}"/>
    <dgm:cxn modelId="{5E276AB4-1822-4863-912B-E072B4EC8D3A}" srcId="{6CF59E6E-84CB-4366-A5D5-DC5A5EF8C9C2}" destId="{AC8E2BA7-4D5A-4AFB-9340-960B6AC4BA9B}" srcOrd="3" destOrd="0" parTransId="{03201E88-AA39-4072-9337-75E0C9B53427}" sibTransId="{485CA611-921B-49F8-A94B-6AA3117F2616}"/>
    <dgm:cxn modelId="{4534AFC1-439D-4B7D-82D4-BBDDC73C0F16}" type="presOf" srcId="{6CF59E6E-84CB-4366-A5D5-DC5A5EF8C9C2}" destId="{CA27DA0F-4921-4072-9423-7B41167D6BE8}" srcOrd="0" destOrd="0" presId="urn:microsoft.com/office/officeart/2018/2/layout/IconLabelDescriptionList"/>
    <dgm:cxn modelId="{E4AFC7D2-D857-4F3E-9937-59B0D4D23524}" type="presOf" srcId="{DB004643-13D1-43BE-94B3-9A13A6C51F98}" destId="{6EED3B37-19B5-4505-9529-BA0BAB72FB3D}" srcOrd="0" destOrd="2" presId="urn:microsoft.com/office/officeart/2018/2/layout/IconLabelDescriptionList"/>
    <dgm:cxn modelId="{12AB72E3-FFD4-48A3-B3B7-BD7E3909CA6C}" type="presOf" srcId="{D5D42C7C-C428-4A99-A0F6-524659B8362F}" destId="{246FDEE6-B7E6-486E-BD31-71D418B54692}" srcOrd="0" destOrd="0" presId="urn:microsoft.com/office/officeart/2018/2/layout/IconLabelDescriptionList"/>
    <dgm:cxn modelId="{E9A0A6E8-3208-4DB2-ABDC-27D78DE8C963}" srcId="{6CF59E6E-84CB-4366-A5D5-DC5A5EF8C9C2}" destId="{DB004643-13D1-43BE-94B3-9A13A6C51F98}" srcOrd="2" destOrd="0" parTransId="{4F7FDB25-3050-4010-9789-4A03FDE63EE3}" sibTransId="{4A7292DB-3CCD-4BD3-9707-EB11CAC998B6}"/>
    <dgm:cxn modelId="{53BE9FED-861C-4E48-8BA3-644CDC184E34}" srcId="{718A89D9-518B-42DF-9D87-96704DD1ACEB}" destId="{594E7C97-8D6C-488A-AB8C-8924F250C074}" srcOrd="1" destOrd="0" parTransId="{3FE0375F-804D-4E3F-82DF-F2988CD2D455}" sibTransId="{1DDEB4AB-DDDA-4655-8A1D-991F8A9CAA17}"/>
    <dgm:cxn modelId="{AF9EC0FB-AFF5-468F-9D9E-1A90BB1FA648}" type="presParOf" srcId="{483E2CB0-9AA3-4EE3-AF65-4666664E8FDB}" destId="{2F69B7C3-288C-4CF6-989F-2291688364FC}" srcOrd="0" destOrd="0" presId="urn:microsoft.com/office/officeart/2018/2/layout/IconLabelDescriptionList"/>
    <dgm:cxn modelId="{B25F3C75-F1B0-4876-A7F7-4ED4E0D7ED01}" type="presParOf" srcId="{2F69B7C3-288C-4CF6-989F-2291688364FC}" destId="{0DA70BF0-D2FF-4ECD-8F5C-8ADB6E737EA2}" srcOrd="0" destOrd="0" presId="urn:microsoft.com/office/officeart/2018/2/layout/IconLabelDescriptionList"/>
    <dgm:cxn modelId="{78B6D963-D3F3-4DA6-B8F2-B4FEB61ABD65}" type="presParOf" srcId="{2F69B7C3-288C-4CF6-989F-2291688364FC}" destId="{B91D1F91-492B-4B02-8E05-DF297CD2FBF9}" srcOrd="1" destOrd="0" presId="urn:microsoft.com/office/officeart/2018/2/layout/IconLabelDescriptionList"/>
    <dgm:cxn modelId="{E43CC967-18E5-4338-AE94-E6291B5F251F}" type="presParOf" srcId="{2F69B7C3-288C-4CF6-989F-2291688364FC}" destId="{CA27DA0F-4921-4072-9423-7B41167D6BE8}" srcOrd="2" destOrd="0" presId="urn:microsoft.com/office/officeart/2018/2/layout/IconLabelDescriptionList"/>
    <dgm:cxn modelId="{848B3AB3-F817-492E-9043-26F6E798D60A}" type="presParOf" srcId="{2F69B7C3-288C-4CF6-989F-2291688364FC}" destId="{6468EC01-6E21-47BC-AA7C-B466F211032B}" srcOrd="3" destOrd="0" presId="urn:microsoft.com/office/officeart/2018/2/layout/IconLabelDescriptionList"/>
    <dgm:cxn modelId="{062F50CF-2AAA-4DD2-BAE0-F74EABBFEDB9}" type="presParOf" srcId="{2F69B7C3-288C-4CF6-989F-2291688364FC}" destId="{6EED3B37-19B5-4505-9529-BA0BAB72FB3D}" srcOrd="4" destOrd="0" presId="urn:microsoft.com/office/officeart/2018/2/layout/IconLabelDescriptionList"/>
    <dgm:cxn modelId="{E450C64C-23D4-4FF1-A566-7F55C14739A7}" type="presParOf" srcId="{483E2CB0-9AA3-4EE3-AF65-4666664E8FDB}" destId="{1500A547-FC5A-4028-A22F-AD87BAC5B91B}" srcOrd="1" destOrd="0" presId="urn:microsoft.com/office/officeart/2018/2/layout/IconLabelDescriptionList"/>
    <dgm:cxn modelId="{CBBEDC53-35D6-4C45-92B5-1B25F146AF51}" type="presParOf" srcId="{483E2CB0-9AA3-4EE3-AF65-4666664E8FDB}" destId="{C0F87F7F-B408-4E0F-8BF6-E12FCAA6C122}" srcOrd="2" destOrd="0" presId="urn:microsoft.com/office/officeart/2018/2/layout/IconLabelDescriptionList"/>
    <dgm:cxn modelId="{B433DDB3-2BBF-4E10-BC4E-EF5D3DD1F676}" type="presParOf" srcId="{C0F87F7F-B408-4E0F-8BF6-E12FCAA6C122}" destId="{31B0F94C-E685-4351-B9AC-D7433271F7CB}" srcOrd="0" destOrd="0" presId="urn:microsoft.com/office/officeart/2018/2/layout/IconLabelDescriptionList"/>
    <dgm:cxn modelId="{87A7B5CB-3516-4B5A-928B-1EEB44F42D08}" type="presParOf" srcId="{C0F87F7F-B408-4E0F-8BF6-E12FCAA6C122}" destId="{B32812BA-5024-422B-829E-A4B21ED9EF1E}" srcOrd="1" destOrd="0" presId="urn:microsoft.com/office/officeart/2018/2/layout/IconLabelDescriptionList"/>
    <dgm:cxn modelId="{9A1951D6-8A69-459F-9FBD-6051F469B04D}" type="presParOf" srcId="{C0F87F7F-B408-4E0F-8BF6-E12FCAA6C122}" destId="{46E850DF-5D68-4E1A-AF2A-FDB437F29E11}" srcOrd="2" destOrd="0" presId="urn:microsoft.com/office/officeart/2018/2/layout/IconLabelDescriptionList"/>
    <dgm:cxn modelId="{C058A691-DA02-4E5A-947E-EE41BC9138CD}" type="presParOf" srcId="{C0F87F7F-B408-4E0F-8BF6-E12FCAA6C122}" destId="{5C07ECBB-51B1-400D-91BF-C3BBACD6F3CE}" srcOrd="3" destOrd="0" presId="urn:microsoft.com/office/officeart/2018/2/layout/IconLabelDescriptionList"/>
    <dgm:cxn modelId="{CC54A851-98EA-481F-B13D-7896114A1B25}" type="presParOf" srcId="{C0F87F7F-B408-4E0F-8BF6-E12FCAA6C122}" destId="{246FDEE6-B7E6-486E-BD31-71D418B5469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21D4FF-D0D9-4995-9C76-998E5066F946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D210F8-2162-44F6-B926-402BF3D41E9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Signs and symptoms </a:t>
          </a:r>
        </a:p>
      </dgm:t>
    </dgm:pt>
    <dgm:pt modelId="{AE836651-AE3F-47F3-A763-A0330C8F306C}" type="parTrans" cxnId="{A464CBC1-65B9-4FF2-8DDE-13C12E0D2D61}">
      <dgm:prSet/>
      <dgm:spPr/>
      <dgm:t>
        <a:bodyPr/>
        <a:lstStyle/>
        <a:p>
          <a:endParaRPr lang="en-US"/>
        </a:p>
      </dgm:t>
    </dgm:pt>
    <dgm:pt modelId="{602A9367-4866-4B91-87AA-A1F79C446595}" type="sibTrans" cxnId="{A464CBC1-65B9-4FF2-8DDE-13C12E0D2D61}">
      <dgm:prSet/>
      <dgm:spPr/>
      <dgm:t>
        <a:bodyPr/>
        <a:lstStyle/>
        <a:p>
          <a:endParaRPr lang="en-US"/>
        </a:p>
      </dgm:t>
    </dgm:pt>
    <dgm:pt modelId="{62527E60-208F-452D-A916-6D632D0151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Hypotension</a:t>
          </a:r>
        </a:p>
      </dgm:t>
    </dgm:pt>
    <dgm:pt modelId="{EF1BF6E0-14E6-4284-AA57-1E1E31328940}" type="parTrans" cxnId="{11380A2F-CE7D-4000-A216-9ED1CCBD6BCA}">
      <dgm:prSet/>
      <dgm:spPr/>
      <dgm:t>
        <a:bodyPr/>
        <a:lstStyle/>
        <a:p>
          <a:endParaRPr lang="en-US"/>
        </a:p>
      </dgm:t>
    </dgm:pt>
    <dgm:pt modelId="{06E54CA7-6896-4D72-AE9A-AF7D4BB502B1}" type="sibTrans" cxnId="{11380A2F-CE7D-4000-A216-9ED1CCBD6BCA}">
      <dgm:prSet/>
      <dgm:spPr/>
      <dgm:t>
        <a:bodyPr/>
        <a:lstStyle/>
        <a:p>
          <a:endParaRPr lang="en-US"/>
        </a:p>
      </dgm:t>
    </dgm:pt>
    <dgm:pt modelId="{9E8E6F40-EB88-40FB-81AB-3DFDA515D1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Cold/clammy skin</a:t>
          </a:r>
        </a:p>
      </dgm:t>
    </dgm:pt>
    <dgm:pt modelId="{E758172E-8EAD-4CD8-A1A8-7AB8730A1CE4}" type="parTrans" cxnId="{68A88AA3-0B3B-4C9E-8EC3-1CD4D09C78EC}">
      <dgm:prSet/>
      <dgm:spPr/>
      <dgm:t>
        <a:bodyPr/>
        <a:lstStyle/>
        <a:p>
          <a:endParaRPr lang="en-US"/>
        </a:p>
      </dgm:t>
    </dgm:pt>
    <dgm:pt modelId="{CD630734-9CCC-4713-9AE9-F3505587C4A8}" type="sibTrans" cxnId="{68A88AA3-0B3B-4C9E-8EC3-1CD4D09C78EC}">
      <dgm:prSet/>
      <dgm:spPr/>
      <dgm:t>
        <a:bodyPr/>
        <a:lstStyle/>
        <a:p>
          <a:endParaRPr lang="en-US"/>
        </a:p>
      </dgm:t>
    </dgm:pt>
    <dgm:pt modelId="{35D680D4-3DE0-4F6E-A968-7DBAE9410F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Altered mental status</a:t>
          </a:r>
        </a:p>
      </dgm:t>
    </dgm:pt>
    <dgm:pt modelId="{528CB865-76A5-4BFE-8B51-571CCA422D15}" type="parTrans" cxnId="{325EEED1-7CF1-46C6-9053-252FE6D15997}">
      <dgm:prSet/>
      <dgm:spPr/>
      <dgm:t>
        <a:bodyPr/>
        <a:lstStyle/>
        <a:p>
          <a:endParaRPr lang="en-US"/>
        </a:p>
      </dgm:t>
    </dgm:pt>
    <dgm:pt modelId="{F55FBF3C-813B-4EB4-9BE2-67AD81175433}" type="sibTrans" cxnId="{325EEED1-7CF1-46C6-9053-252FE6D15997}">
      <dgm:prSet/>
      <dgm:spPr/>
      <dgm:t>
        <a:bodyPr/>
        <a:lstStyle/>
        <a:p>
          <a:endParaRPr lang="en-US"/>
        </a:p>
      </dgm:t>
    </dgm:pt>
    <dgm:pt modelId="{91BA3A0D-6D8F-46C8-8FFF-2A4F38A95E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Oliguria/anuria</a:t>
          </a:r>
        </a:p>
      </dgm:t>
    </dgm:pt>
    <dgm:pt modelId="{AEBBF075-BE82-40D6-9BCC-A283DB762F19}" type="parTrans" cxnId="{D9F56978-D708-4028-A592-28EB7B6A5D68}">
      <dgm:prSet/>
      <dgm:spPr/>
      <dgm:t>
        <a:bodyPr/>
        <a:lstStyle/>
        <a:p>
          <a:endParaRPr lang="en-US"/>
        </a:p>
      </dgm:t>
    </dgm:pt>
    <dgm:pt modelId="{898F187E-93CB-4396-90E4-8FD41EF77EF8}" type="sibTrans" cxnId="{D9F56978-D708-4028-A592-28EB7B6A5D68}">
      <dgm:prSet/>
      <dgm:spPr/>
      <dgm:t>
        <a:bodyPr/>
        <a:lstStyle/>
        <a:p>
          <a:endParaRPr lang="en-US"/>
        </a:p>
      </dgm:t>
    </dgm:pt>
    <dgm:pt modelId="{90F2E3AE-8D68-4A00-ABA6-1C9CB05E8B5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Key diagnostic criteria </a:t>
          </a:r>
        </a:p>
      </dgm:t>
    </dgm:pt>
    <dgm:pt modelId="{663A8073-4C20-4F94-B7DF-3DC010622A29}" type="parTrans" cxnId="{5979DF18-3C2C-45C9-B1A2-A00A7C248ACD}">
      <dgm:prSet/>
      <dgm:spPr/>
      <dgm:t>
        <a:bodyPr/>
        <a:lstStyle/>
        <a:p>
          <a:endParaRPr lang="en-US"/>
        </a:p>
      </dgm:t>
    </dgm:pt>
    <dgm:pt modelId="{3C077DBF-E1EF-4A76-BC2D-3136E3B23370}" type="sibTrans" cxnId="{5979DF18-3C2C-45C9-B1A2-A00A7C248ACD}">
      <dgm:prSet/>
      <dgm:spPr/>
      <dgm:t>
        <a:bodyPr/>
        <a:lstStyle/>
        <a:p>
          <a:endParaRPr lang="en-US"/>
        </a:p>
      </dgm:t>
    </dgm:pt>
    <dgm:pt modelId="{C85B93C3-47CF-4467-851C-FCC1AD92B6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SBP &lt;90mmHg</a:t>
          </a:r>
        </a:p>
      </dgm:t>
    </dgm:pt>
    <dgm:pt modelId="{2084DDE0-B754-489F-9573-59DAD351D186}" type="parTrans" cxnId="{EAC2C431-FFDD-4FB7-9102-05BFD153DF4A}">
      <dgm:prSet/>
      <dgm:spPr/>
      <dgm:t>
        <a:bodyPr/>
        <a:lstStyle/>
        <a:p>
          <a:endParaRPr lang="en-US"/>
        </a:p>
      </dgm:t>
    </dgm:pt>
    <dgm:pt modelId="{B11B1F50-8DD9-4883-97AC-7E40FF9D77E9}" type="sibTrans" cxnId="{EAC2C431-FFDD-4FB7-9102-05BFD153DF4A}">
      <dgm:prSet/>
      <dgm:spPr/>
      <dgm:t>
        <a:bodyPr/>
        <a:lstStyle/>
        <a:p>
          <a:endParaRPr lang="en-US"/>
        </a:p>
      </dgm:t>
    </dgm:pt>
    <dgm:pt modelId="{C412B8DF-5F0D-43E0-94AB-C21B17B3D1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CI &lt;2.2 L/min/m</a:t>
          </a:r>
          <a:r>
            <a:rPr lang="en-US" baseline="30000"/>
            <a:t>2</a:t>
          </a:r>
          <a:endParaRPr lang="en-US"/>
        </a:p>
      </dgm:t>
    </dgm:pt>
    <dgm:pt modelId="{605396AA-F3A1-4DCD-86F8-4482C004F533}" type="parTrans" cxnId="{AFE5E1A2-B322-4555-808B-213A1875C0CB}">
      <dgm:prSet/>
      <dgm:spPr/>
      <dgm:t>
        <a:bodyPr/>
        <a:lstStyle/>
        <a:p>
          <a:endParaRPr lang="en-US"/>
        </a:p>
      </dgm:t>
    </dgm:pt>
    <dgm:pt modelId="{5F3FA2AA-73E2-4579-863F-43EF273B2D2D}" type="sibTrans" cxnId="{AFE5E1A2-B322-4555-808B-213A1875C0CB}">
      <dgm:prSet/>
      <dgm:spPr/>
      <dgm:t>
        <a:bodyPr/>
        <a:lstStyle/>
        <a:p>
          <a:endParaRPr lang="en-US"/>
        </a:p>
      </dgm:t>
    </dgm:pt>
    <dgm:pt modelId="{CD8A0CD8-C2C8-460A-934B-A8D5E8B4B9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PCWP &gt;15mmHg</a:t>
          </a:r>
        </a:p>
      </dgm:t>
    </dgm:pt>
    <dgm:pt modelId="{7D050EFC-7166-4705-95C1-6CFE0C195736}" type="parTrans" cxnId="{2E5DB072-F447-4794-A263-908725A57451}">
      <dgm:prSet/>
      <dgm:spPr/>
      <dgm:t>
        <a:bodyPr/>
        <a:lstStyle/>
        <a:p>
          <a:endParaRPr lang="en-US"/>
        </a:p>
      </dgm:t>
    </dgm:pt>
    <dgm:pt modelId="{EB1E0E69-AD19-43A6-9658-8401D33BD595}" type="sibTrans" cxnId="{2E5DB072-F447-4794-A263-908725A57451}">
      <dgm:prSet/>
      <dgm:spPr/>
      <dgm:t>
        <a:bodyPr/>
        <a:lstStyle/>
        <a:p>
          <a:endParaRPr lang="en-US"/>
        </a:p>
      </dgm:t>
    </dgm:pt>
    <dgm:pt modelId="{C28B3CF6-BC70-4B63-B82F-7E11F705A42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Diagnostic tools</a:t>
          </a:r>
        </a:p>
      </dgm:t>
    </dgm:pt>
    <dgm:pt modelId="{FC3F834B-1703-405B-B853-61BEE9A1D088}" type="parTrans" cxnId="{13512356-B79E-4149-A689-2A776C56239B}">
      <dgm:prSet/>
      <dgm:spPr/>
      <dgm:t>
        <a:bodyPr/>
        <a:lstStyle/>
        <a:p>
          <a:endParaRPr lang="en-US"/>
        </a:p>
      </dgm:t>
    </dgm:pt>
    <dgm:pt modelId="{A00118C3-DD75-4D60-826A-A3139DEFDA3F}" type="sibTrans" cxnId="{13512356-B79E-4149-A689-2A776C56239B}">
      <dgm:prSet/>
      <dgm:spPr/>
      <dgm:t>
        <a:bodyPr/>
        <a:lstStyle/>
        <a:p>
          <a:endParaRPr lang="en-US"/>
        </a:p>
      </dgm:t>
    </dgm:pt>
    <dgm:pt modelId="{D4B03705-2EB9-4820-B781-CB1402D73D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ECG</a:t>
          </a:r>
        </a:p>
      </dgm:t>
    </dgm:pt>
    <dgm:pt modelId="{E539E277-232A-4F2C-AA21-1E4B5D1E75FF}" type="parTrans" cxnId="{8380C002-AE4C-4411-AA93-C38837DE15D3}">
      <dgm:prSet/>
      <dgm:spPr/>
      <dgm:t>
        <a:bodyPr/>
        <a:lstStyle/>
        <a:p>
          <a:endParaRPr lang="en-US"/>
        </a:p>
      </dgm:t>
    </dgm:pt>
    <dgm:pt modelId="{898F7023-CA6B-443F-97BD-3FFA4C09240D}" type="sibTrans" cxnId="{8380C002-AE4C-4411-AA93-C38837DE15D3}">
      <dgm:prSet/>
      <dgm:spPr/>
      <dgm:t>
        <a:bodyPr/>
        <a:lstStyle/>
        <a:p>
          <a:endParaRPr lang="en-US"/>
        </a:p>
      </dgm:t>
    </dgm:pt>
    <dgm:pt modelId="{758C2AEE-52EB-4B9A-8DDA-7205B07361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Echocardiography</a:t>
          </a:r>
        </a:p>
      </dgm:t>
    </dgm:pt>
    <dgm:pt modelId="{A9167A4E-F37A-4673-B50B-04DA33CAD598}" type="parTrans" cxnId="{72D385C5-4A56-4E1D-A875-9896C2994494}">
      <dgm:prSet/>
      <dgm:spPr/>
      <dgm:t>
        <a:bodyPr/>
        <a:lstStyle/>
        <a:p>
          <a:endParaRPr lang="en-US"/>
        </a:p>
      </dgm:t>
    </dgm:pt>
    <dgm:pt modelId="{417FA4FF-D1AE-4E76-969D-4B38A8371C8E}" type="sibTrans" cxnId="{72D385C5-4A56-4E1D-A875-9896C2994494}">
      <dgm:prSet/>
      <dgm:spPr/>
      <dgm:t>
        <a:bodyPr/>
        <a:lstStyle/>
        <a:p>
          <a:endParaRPr lang="en-US"/>
        </a:p>
      </dgm:t>
    </dgm:pt>
    <dgm:pt modelId="{6D069366-FCBC-4A36-9C0B-A2DE5FB14C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Hemodynamic monitoring (PA catheter)</a:t>
          </a:r>
        </a:p>
      </dgm:t>
    </dgm:pt>
    <dgm:pt modelId="{3637501C-44D4-4A60-81F2-16EA1FFBB78C}" type="parTrans" cxnId="{227A21BC-BAAB-4D31-A504-AF8146D63E23}">
      <dgm:prSet/>
      <dgm:spPr/>
      <dgm:t>
        <a:bodyPr/>
        <a:lstStyle/>
        <a:p>
          <a:endParaRPr lang="en-US"/>
        </a:p>
      </dgm:t>
    </dgm:pt>
    <dgm:pt modelId="{453D3638-473A-4C25-BEBC-1F86267F7288}" type="sibTrans" cxnId="{227A21BC-BAAB-4D31-A504-AF8146D63E23}">
      <dgm:prSet/>
      <dgm:spPr/>
      <dgm:t>
        <a:bodyPr/>
        <a:lstStyle/>
        <a:p>
          <a:endParaRPr lang="en-US"/>
        </a:p>
      </dgm:t>
    </dgm:pt>
    <dgm:pt modelId="{EF69055D-FD94-4EA0-9C9D-E9F5C46E4C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Biomarkers (troponin, BNP)</a:t>
          </a:r>
        </a:p>
      </dgm:t>
    </dgm:pt>
    <dgm:pt modelId="{EA940C40-DC4F-4831-96FA-CABD022684CF}" type="parTrans" cxnId="{48DC5128-C41E-4722-91F9-1C6D99C1BBBD}">
      <dgm:prSet/>
      <dgm:spPr/>
      <dgm:t>
        <a:bodyPr/>
        <a:lstStyle/>
        <a:p>
          <a:endParaRPr lang="en-US"/>
        </a:p>
      </dgm:t>
    </dgm:pt>
    <dgm:pt modelId="{4A897EA9-E890-45CD-8269-E35667808F4F}" type="sibTrans" cxnId="{48DC5128-C41E-4722-91F9-1C6D99C1BBBD}">
      <dgm:prSet/>
      <dgm:spPr/>
      <dgm:t>
        <a:bodyPr/>
        <a:lstStyle/>
        <a:p>
          <a:endParaRPr lang="en-US"/>
        </a:p>
      </dgm:t>
    </dgm:pt>
    <dgm:pt modelId="{1F56BC82-6D1F-481D-B69E-F8AEDE40A083}" type="pres">
      <dgm:prSet presAssocID="{3821D4FF-D0D9-4995-9C76-998E5066F946}" presName="root" presStyleCnt="0">
        <dgm:presLayoutVars>
          <dgm:dir/>
          <dgm:resizeHandles val="exact"/>
        </dgm:presLayoutVars>
      </dgm:prSet>
      <dgm:spPr/>
    </dgm:pt>
    <dgm:pt modelId="{98A6D9E1-30B0-4764-B990-494D34AF9E8B}" type="pres">
      <dgm:prSet presAssocID="{E1D210F8-2162-44F6-B926-402BF3D41E96}" presName="compNode" presStyleCnt="0"/>
      <dgm:spPr/>
    </dgm:pt>
    <dgm:pt modelId="{9EB5F755-8868-4CE4-876E-12C2FEA42E14}" type="pres">
      <dgm:prSet presAssocID="{E1D210F8-2162-44F6-B926-402BF3D41E9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D8DF0469-7794-4794-BA3C-DE8DC873EEC0}" type="pres">
      <dgm:prSet presAssocID="{E1D210F8-2162-44F6-B926-402BF3D41E96}" presName="iconSpace" presStyleCnt="0"/>
      <dgm:spPr/>
    </dgm:pt>
    <dgm:pt modelId="{5DA7D4FE-3078-490B-A641-474AC9FA76A5}" type="pres">
      <dgm:prSet presAssocID="{E1D210F8-2162-44F6-B926-402BF3D41E96}" presName="parTx" presStyleLbl="revTx" presStyleIdx="0" presStyleCnt="6">
        <dgm:presLayoutVars>
          <dgm:chMax val="0"/>
          <dgm:chPref val="0"/>
        </dgm:presLayoutVars>
      </dgm:prSet>
      <dgm:spPr/>
    </dgm:pt>
    <dgm:pt modelId="{682DA397-D9FF-4023-A68A-4E20EC87B7A0}" type="pres">
      <dgm:prSet presAssocID="{E1D210F8-2162-44F6-B926-402BF3D41E96}" presName="txSpace" presStyleCnt="0"/>
      <dgm:spPr/>
    </dgm:pt>
    <dgm:pt modelId="{8BC7608C-BCCF-4DA3-9E4B-E6F4F45F571E}" type="pres">
      <dgm:prSet presAssocID="{E1D210F8-2162-44F6-B926-402BF3D41E96}" presName="desTx" presStyleLbl="revTx" presStyleIdx="1" presStyleCnt="6">
        <dgm:presLayoutVars/>
      </dgm:prSet>
      <dgm:spPr/>
    </dgm:pt>
    <dgm:pt modelId="{845EBC30-9383-42A7-8FA3-5FC3D5C50619}" type="pres">
      <dgm:prSet presAssocID="{602A9367-4866-4B91-87AA-A1F79C446595}" presName="sibTrans" presStyleCnt="0"/>
      <dgm:spPr/>
    </dgm:pt>
    <dgm:pt modelId="{143B85F7-0CC4-4640-BAFB-AF9692246B70}" type="pres">
      <dgm:prSet presAssocID="{90F2E3AE-8D68-4A00-ABA6-1C9CB05E8B53}" presName="compNode" presStyleCnt="0"/>
      <dgm:spPr/>
    </dgm:pt>
    <dgm:pt modelId="{D0DD70EE-4659-4044-A064-F95BC0D496CE}" type="pres">
      <dgm:prSet presAssocID="{90F2E3AE-8D68-4A00-ABA6-1C9CB05E8B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BAF64ED-F9E5-47B0-94B9-A64B45146B18}" type="pres">
      <dgm:prSet presAssocID="{90F2E3AE-8D68-4A00-ABA6-1C9CB05E8B53}" presName="iconSpace" presStyleCnt="0"/>
      <dgm:spPr/>
    </dgm:pt>
    <dgm:pt modelId="{46806DA3-8631-4B17-8DBD-6DE497245A36}" type="pres">
      <dgm:prSet presAssocID="{90F2E3AE-8D68-4A00-ABA6-1C9CB05E8B53}" presName="parTx" presStyleLbl="revTx" presStyleIdx="2" presStyleCnt="6">
        <dgm:presLayoutVars>
          <dgm:chMax val="0"/>
          <dgm:chPref val="0"/>
        </dgm:presLayoutVars>
      </dgm:prSet>
      <dgm:spPr/>
    </dgm:pt>
    <dgm:pt modelId="{8FAF1BED-23D6-4AE7-9936-AA12FD15A903}" type="pres">
      <dgm:prSet presAssocID="{90F2E3AE-8D68-4A00-ABA6-1C9CB05E8B53}" presName="txSpace" presStyleCnt="0"/>
      <dgm:spPr/>
    </dgm:pt>
    <dgm:pt modelId="{CE9BE490-9FB2-4CD0-9DED-8FD970DB219E}" type="pres">
      <dgm:prSet presAssocID="{90F2E3AE-8D68-4A00-ABA6-1C9CB05E8B53}" presName="desTx" presStyleLbl="revTx" presStyleIdx="3" presStyleCnt="6">
        <dgm:presLayoutVars/>
      </dgm:prSet>
      <dgm:spPr/>
    </dgm:pt>
    <dgm:pt modelId="{490D354C-EE89-4BDD-9CCF-5DAE9940711D}" type="pres">
      <dgm:prSet presAssocID="{3C077DBF-E1EF-4A76-BC2D-3136E3B23370}" presName="sibTrans" presStyleCnt="0"/>
      <dgm:spPr/>
    </dgm:pt>
    <dgm:pt modelId="{B1EE33F3-5C63-494B-B950-266C235F2CB4}" type="pres">
      <dgm:prSet presAssocID="{C28B3CF6-BC70-4B63-B82F-7E11F705A42A}" presName="compNode" presStyleCnt="0"/>
      <dgm:spPr/>
    </dgm:pt>
    <dgm:pt modelId="{C6370E31-B3BE-409F-AA74-328128B4BB22}" type="pres">
      <dgm:prSet presAssocID="{C28B3CF6-BC70-4B63-B82F-7E11F705A42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004F4DA7-3ACD-406E-AB25-4763FA3DB0C3}" type="pres">
      <dgm:prSet presAssocID="{C28B3CF6-BC70-4B63-B82F-7E11F705A42A}" presName="iconSpace" presStyleCnt="0"/>
      <dgm:spPr/>
    </dgm:pt>
    <dgm:pt modelId="{9D848266-210E-4D6B-A373-DD5C08C26BD1}" type="pres">
      <dgm:prSet presAssocID="{C28B3CF6-BC70-4B63-B82F-7E11F705A42A}" presName="parTx" presStyleLbl="revTx" presStyleIdx="4" presStyleCnt="6">
        <dgm:presLayoutVars>
          <dgm:chMax val="0"/>
          <dgm:chPref val="0"/>
        </dgm:presLayoutVars>
      </dgm:prSet>
      <dgm:spPr/>
    </dgm:pt>
    <dgm:pt modelId="{B973231D-3669-4062-862C-5322AF7962D9}" type="pres">
      <dgm:prSet presAssocID="{C28B3CF6-BC70-4B63-B82F-7E11F705A42A}" presName="txSpace" presStyleCnt="0"/>
      <dgm:spPr/>
    </dgm:pt>
    <dgm:pt modelId="{9A854AF8-B47F-48C5-B223-53D7E3B0ABBA}" type="pres">
      <dgm:prSet presAssocID="{C28B3CF6-BC70-4B63-B82F-7E11F705A42A}" presName="desTx" presStyleLbl="revTx" presStyleIdx="5" presStyleCnt="6">
        <dgm:presLayoutVars/>
      </dgm:prSet>
      <dgm:spPr/>
    </dgm:pt>
  </dgm:ptLst>
  <dgm:cxnLst>
    <dgm:cxn modelId="{8380C002-AE4C-4411-AA93-C38837DE15D3}" srcId="{C28B3CF6-BC70-4B63-B82F-7E11F705A42A}" destId="{D4B03705-2EB9-4820-B781-CB1402D73D9E}" srcOrd="0" destOrd="0" parTransId="{E539E277-232A-4F2C-AA21-1E4B5D1E75FF}" sibTransId="{898F7023-CA6B-443F-97BD-3FFA4C09240D}"/>
    <dgm:cxn modelId="{752BB004-D08A-4B6B-9931-95496E05F766}" type="presOf" srcId="{62527E60-208F-452D-A916-6D632D0151FD}" destId="{8BC7608C-BCCF-4DA3-9E4B-E6F4F45F571E}" srcOrd="0" destOrd="0" presId="urn:microsoft.com/office/officeart/2018/5/layout/CenteredIconLabelDescriptionList"/>
    <dgm:cxn modelId="{B8B3330E-D584-411A-A390-D2C3B94B0C7E}" type="presOf" srcId="{EF69055D-FD94-4EA0-9C9D-E9F5C46E4CD9}" destId="{9A854AF8-B47F-48C5-B223-53D7E3B0ABBA}" srcOrd="0" destOrd="3" presId="urn:microsoft.com/office/officeart/2018/5/layout/CenteredIconLabelDescriptionList"/>
    <dgm:cxn modelId="{5979DF18-3C2C-45C9-B1A2-A00A7C248ACD}" srcId="{3821D4FF-D0D9-4995-9C76-998E5066F946}" destId="{90F2E3AE-8D68-4A00-ABA6-1C9CB05E8B53}" srcOrd="1" destOrd="0" parTransId="{663A8073-4C20-4F94-B7DF-3DC010622A29}" sibTransId="{3C077DBF-E1EF-4A76-BC2D-3136E3B23370}"/>
    <dgm:cxn modelId="{48DC5128-C41E-4722-91F9-1C6D99C1BBBD}" srcId="{C28B3CF6-BC70-4B63-B82F-7E11F705A42A}" destId="{EF69055D-FD94-4EA0-9C9D-E9F5C46E4CD9}" srcOrd="3" destOrd="0" parTransId="{EA940C40-DC4F-4831-96FA-CABD022684CF}" sibTransId="{4A897EA9-E890-45CD-8269-E35667808F4F}"/>
    <dgm:cxn modelId="{11380A2F-CE7D-4000-A216-9ED1CCBD6BCA}" srcId="{E1D210F8-2162-44F6-B926-402BF3D41E96}" destId="{62527E60-208F-452D-A916-6D632D0151FD}" srcOrd="0" destOrd="0" parTransId="{EF1BF6E0-14E6-4284-AA57-1E1E31328940}" sibTransId="{06E54CA7-6896-4D72-AE9A-AF7D4BB502B1}"/>
    <dgm:cxn modelId="{EAC2C431-FFDD-4FB7-9102-05BFD153DF4A}" srcId="{90F2E3AE-8D68-4A00-ABA6-1C9CB05E8B53}" destId="{C85B93C3-47CF-4467-851C-FCC1AD92B66E}" srcOrd="0" destOrd="0" parTransId="{2084DDE0-B754-489F-9573-59DAD351D186}" sibTransId="{B11B1F50-8DD9-4883-97AC-7E40FF9D77E9}"/>
    <dgm:cxn modelId="{BC9D7633-9492-4F6C-8CA8-8E350506589E}" type="presOf" srcId="{9E8E6F40-EB88-40FB-81AB-3DFDA515D165}" destId="{8BC7608C-BCCF-4DA3-9E4B-E6F4F45F571E}" srcOrd="0" destOrd="1" presId="urn:microsoft.com/office/officeart/2018/5/layout/CenteredIconLabelDescriptionList"/>
    <dgm:cxn modelId="{2E5DB072-F447-4794-A263-908725A57451}" srcId="{90F2E3AE-8D68-4A00-ABA6-1C9CB05E8B53}" destId="{CD8A0CD8-C2C8-460A-934B-A8D5E8B4B922}" srcOrd="2" destOrd="0" parTransId="{7D050EFC-7166-4705-95C1-6CFE0C195736}" sibTransId="{EB1E0E69-AD19-43A6-9658-8401D33BD595}"/>
    <dgm:cxn modelId="{B58F9C74-76D9-4FCC-9207-58C6D2F78FCC}" type="presOf" srcId="{C28B3CF6-BC70-4B63-B82F-7E11F705A42A}" destId="{9D848266-210E-4D6B-A373-DD5C08C26BD1}" srcOrd="0" destOrd="0" presId="urn:microsoft.com/office/officeart/2018/5/layout/CenteredIconLabelDescriptionList"/>
    <dgm:cxn modelId="{55E3B875-2413-4763-8B7E-734744928285}" type="presOf" srcId="{D4B03705-2EB9-4820-B781-CB1402D73D9E}" destId="{9A854AF8-B47F-48C5-B223-53D7E3B0ABBA}" srcOrd="0" destOrd="0" presId="urn:microsoft.com/office/officeart/2018/5/layout/CenteredIconLabelDescriptionList"/>
    <dgm:cxn modelId="{C992C755-C1C4-4C57-ABFD-1438DC3CE835}" type="presOf" srcId="{35D680D4-3DE0-4F6E-A968-7DBAE9410FAD}" destId="{8BC7608C-BCCF-4DA3-9E4B-E6F4F45F571E}" srcOrd="0" destOrd="2" presId="urn:microsoft.com/office/officeart/2018/5/layout/CenteredIconLabelDescriptionList"/>
    <dgm:cxn modelId="{13512356-B79E-4149-A689-2A776C56239B}" srcId="{3821D4FF-D0D9-4995-9C76-998E5066F946}" destId="{C28B3CF6-BC70-4B63-B82F-7E11F705A42A}" srcOrd="2" destOrd="0" parTransId="{FC3F834B-1703-405B-B853-61BEE9A1D088}" sibTransId="{A00118C3-DD75-4D60-826A-A3139DEFDA3F}"/>
    <dgm:cxn modelId="{2B24E757-05AD-4E8C-9A56-582B909E2B35}" type="presOf" srcId="{6D069366-FCBC-4A36-9C0B-A2DE5FB14C7B}" destId="{9A854AF8-B47F-48C5-B223-53D7E3B0ABBA}" srcOrd="0" destOrd="2" presId="urn:microsoft.com/office/officeart/2018/5/layout/CenteredIconLabelDescriptionList"/>
    <dgm:cxn modelId="{D9F56978-D708-4028-A592-28EB7B6A5D68}" srcId="{E1D210F8-2162-44F6-B926-402BF3D41E96}" destId="{91BA3A0D-6D8F-46C8-8FFF-2A4F38A95EC1}" srcOrd="3" destOrd="0" parTransId="{AEBBF075-BE82-40D6-9BCC-A283DB762F19}" sibTransId="{898F187E-93CB-4396-90E4-8FD41EF77EF8}"/>
    <dgm:cxn modelId="{33BD4781-E29F-4326-BF4D-3EEF7685B6D2}" type="presOf" srcId="{C85B93C3-47CF-4467-851C-FCC1AD92B66E}" destId="{CE9BE490-9FB2-4CD0-9DED-8FD970DB219E}" srcOrd="0" destOrd="0" presId="urn:microsoft.com/office/officeart/2018/5/layout/CenteredIconLabelDescriptionList"/>
    <dgm:cxn modelId="{AFE5E1A2-B322-4555-808B-213A1875C0CB}" srcId="{90F2E3AE-8D68-4A00-ABA6-1C9CB05E8B53}" destId="{C412B8DF-5F0D-43E0-94AB-C21B17B3D188}" srcOrd="1" destOrd="0" parTransId="{605396AA-F3A1-4DCD-86F8-4482C004F533}" sibTransId="{5F3FA2AA-73E2-4579-863F-43EF273B2D2D}"/>
    <dgm:cxn modelId="{68A88AA3-0B3B-4C9E-8EC3-1CD4D09C78EC}" srcId="{E1D210F8-2162-44F6-B926-402BF3D41E96}" destId="{9E8E6F40-EB88-40FB-81AB-3DFDA515D165}" srcOrd="1" destOrd="0" parTransId="{E758172E-8EAD-4CD8-A1A8-7AB8730A1CE4}" sibTransId="{CD630734-9CCC-4713-9AE9-F3505587C4A8}"/>
    <dgm:cxn modelId="{D46096B0-41A5-45D0-BE56-A2C30021AEF1}" type="presOf" srcId="{758C2AEE-52EB-4B9A-8DDA-7205B073611E}" destId="{9A854AF8-B47F-48C5-B223-53D7E3B0ABBA}" srcOrd="0" destOrd="1" presId="urn:microsoft.com/office/officeart/2018/5/layout/CenteredIconLabelDescriptionList"/>
    <dgm:cxn modelId="{250EF3B1-ABBB-42B3-9DCF-77B4253BF83E}" type="presOf" srcId="{CD8A0CD8-C2C8-460A-934B-A8D5E8B4B922}" destId="{CE9BE490-9FB2-4CD0-9DED-8FD970DB219E}" srcOrd="0" destOrd="2" presId="urn:microsoft.com/office/officeart/2018/5/layout/CenteredIconLabelDescriptionList"/>
    <dgm:cxn modelId="{227A21BC-BAAB-4D31-A504-AF8146D63E23}" srcId="{C28B3CF6-BC70-4B63-B82F-7E11F705A42A}" destId="{6D069366-FCBC-4A36-9C0B-A2DE5FB14C7B}" srcOrd="2" destOrd="0" parTransId="{3637501C-44D4-4A60-81F2-16EA1FFBB78C}" sibTransId="{453D3638-473A-4C25-BEBC-1F86267F7288}"/>
    <dgm:cxn modelId="{A464CBC1-65B9-4FF2-8DDE-13C12E0D2D61}" srcId="{3821D4FF-D0D9-4995-9C76-998E5066F946}" destId="{E1D210F8-2162-44F6-B926-402BF3D41E96}" srcOrd="0" destOrd="0" parTransId="{AE836651-AE3F-47F3-A763-A0330C8F306C}" sibTransId="{602A9367-4866-4B91-87AA-A1F79C446595}"/>
    <dgm:cxn modelId="{72D385C5-4A56-4E1D-A875-9896C2994494}" srcId="{C28B3CF6-BC70-4B63-B82F-7E11F705A42A}" destId="{758C2AEE-52EB-4B9A-8DDA-7205B073611E}" srcOrd="1" destOrd="0" parTransId="{A9167A4E-F37A-4673-B50B-04DA33CAD598}" sibTransId="{417FA4FF-D1AE-4E76-969D-4B38A8371C8E}"/>
    <dgm:cxn modelId="{75E6F7C7-05E5-40C9-BA54-66A61ECD323C}" type="presOf" srcId="{91BA3A0D-6D8F-46C8-8FFF-2A4F38A95EC1}" destId="{8BC7608C-BCCF-4DA3-9E4B-E6F4F45F571E}" srcOrd="0" destOrd="3" presId="urn:microsoft.com/office/officeart/2018/5/layout/CenteredIconLabelDescriptionList"/>
    <dgm:cxn modelId="{99F01BCA-97E4-456B-A1B7-EEF580B7FCC1}" type="presOf" srcId="{3821D4FF-D0D9-4995-9C76-998E5066F946}" destId="{1F56BC82-6D1F-481D-B69E-F8AEDE40A083}" srcOrd="0" destOrd="0" presId="urn:microsoft.com/office/officeart/2018/5/layout/CenteredIconLabelDescriptionList"/>
    <dgm:cxn modelId="{325EEED1-7CF1-46C6-9053-252FE6D15997}" srcId="{E1D210F8-2162-44F6-B926-402BF3D41E96}" destId="{35D680D4-3DE0-4F6E-A968-7DBAE9410FAD}" srcOrd="2" destOrd="0" parTransId="{528CB865-76A5-4BFE-8B51-571CCA422D15}" sibTransId="{F55FBF3C-813B-4EB4-9BE2-67AD81175433}"/>
    <dgm:cxn modelId="{25AF23D3-DF34-4A93-AE16-3A5B076D603D}" type="presOf" srcId="{90F2E3AE-8D68-4A00-ABA6-1C9CB05E8B53}" destId="{46806DA3-8631-4B17-8DBD-6DE497245A36}" srcOrd="0" destOrd="0" presId="urn:microsoft.com/office/officeart/2018/5/layout/CenteredIconLabelDescriptionList"/>
    <dgm:cxn modelId="{82B55BDF-13E3-4492-90E0-AC035555A487}" type="presOf" srcId="{E1D210F8-2162-44F6-B926-402BF3D41E96}" destId="{5DA7D4FE-3078-490B-A641-474AC9FA76A5}" srcOrd="0" destOrd="0" presId="urn:microsoft.com/office/officeart/2018/5/layout/CenteredIconLabelDescriptionList"/>
    <dgm:cxn modelId="{C52F67DF-5959-48B5-9C12-96D2C1EB0C8B}" type="presOf" srcId="{C412B8DF-5F0D-43E0-94AB-C21B17B3D188}" destId="{CE9BE490-9FB2-4CD0-9DED-8FD970DB219E}" srcOrd="0" destOrd="1" presId="urn:microsoft.com/office/officeart/2018/5/layout/CenteredIconLabelDescriptionList"/>
    <dgm:cxn modelId="{74ECCE44-3DB1-4DA6-97ED-A0C0636AC150}" type="presParOf" srcId="{1F56BC82-6D1F-481D-B69E-F8AEDE40A083}" destId="{98A6D9E1-30B0-4764-B990-494D34AF9E8B}" srcOrd="0" destOrd="0" presId="urn:microsoft.com/office/officeart/2018/5/layout/CenteredIconLabelDescriptionList"/>
    <dgm:cxn modelId="{32593BD2-0D38-411E-98E8-7D3507BCBAC6}" type="presParOf" srcId="{98A6D9E1-30B0-4764-B990-494D34AF9E8B}" destId="{9EB5F755-8868-4CE4-876E-12C2FEA42E14}" srcOrd="0" destOrd="0" presId="urn:microsoft.com/office/officeart/2018/5/layout/CenteredIconLabelDescriptionList"/>
    <dgm:cxn modelId="{C821F73F-C921-4829-9EE2-9179B65B57E1}" type="presParOf" srcId="{98A6D9E1-30B0-4764-B990-494D34AF9E8B}" destId="{D8DF0469-7794-4794-BA3C-DE8DC873EEC0}" srcOrd="1" destOrd="0" presId="urn:microsoft.com/office/officeart/2018/5/layout/CenteredIconLabelDescriptionList"/>
    <dgm:cxn modelId="{1C242E2E-1875-4836-9552-4686AD8DEF74}" type="presParOf" srcId="{98A6D9E1-30B0-4764-B990-494D34AF9E8B}" destId="{5DA7D4FE-3078-490B-A641-474AC9FA76A5}" srcOrd="2" destOrd="0" presId="urn:microsoft.com/office/officeart/2018/5/layout/CenteredIconLabelDescriptionList"/>
    <dgm:cxn modelId="{0D14E490-CA00-4D31-AD05-BD9D7C3709CB}" type="presParOf" srcId="{98A6D9E1-30B0-4764-B990-494D34AF9E8B}" destId="{682DA397-D9FF-4023-A68A-4E20EC87B7A0}" srcOrd="3" destOrd="0" presId="urn:microsoft.com/office/officeart/2018/5/layout/CenteredIconLabelDescriptionList"/>
    <dgm:cxn modelId="{220415D2-9BC0-4AE8-876F-0C15F060A450}" type="presParOf" srcId="{98A6D9E1-30B0-4764-B990-494D34AF9E8B}" destId="{8BC7608C-BCCF-4DA3-9E4B-E6F4F45F571E}" srcOrd="4" destOrd="0" presId="urn:microsoft.com/office/officeart/2018/5/layout/CenteredIconLabelDescriptionList"/>
    <dgm:cxn modelId="{D0476471-A3D2-4487-BAED-E89F337261FE}" type="presParOf" srcId="{1F56BC82-6D1F-481D-B69E-F8AEDE40A083}" destId="{845EBC30-9383-42A7-8FA3-5FC3D5C50619}" srcOrd="1" destOrd="0" presId="urn:microsoft.com/office/officeart/2018/5/layout/CenteredIconLabelDescriptionList"/>
    <dgm:cxn modelId="{1F34EAE5-F864-482A-B79F-5B01A0D89A1C}" type="presParOf" srcId="{1F56BC82-6D1F-481D-B69E-F8AEDE40A083}" destId="{143B85F7-0CC4-4640-BAFB-AF9692246B70}" srcOrd="2" destOrd="0" presId="urn:microsoft.com/office/officeart/2018/5/layout/CenteredIconLabelDescriptionList"/>
    <dgm:cxn modelId="{610D3E70-B309-4743-BA15-6883821C6BDE}" type="presParOf" srcId="{143B85F7-0CC4-4640-BAFB-AF9692246B70}" destId="{D0DD70EE-4659-4044-A064-F95BC0D496CE}" srcOrd="0" destOrd="0" presId="urn:microsoft.com/office/officeart/2018/5/layout/CenteredIconLabelDescriptionList"/>
    <dgm:cxn modelId="{851FA104-0B79-4B07-AB43-DE7D2AA246DE}" type="presParOf" srcId="{143B85F7-0CC4-4640-BAFB-AF9692246B70}" destId="{2BAF64ED-F9E5-47B0-94B9-A64B45146B18}" srcOrd="1" destOrd="0" presId="urn:microsoft.com/office/officeart/2018/5/layout/CenteredIconLabelDescriptionList"/>
    <dgm:cxn modelId="{FB0B5880-48D2-4CCC-9808-A29ED57A9E75}" type="presParOf" srcId="{143B85F7-0CC4-4640-BAFB-AF9692246B70}" destId="{46806DA3-8631-4B17-8DBD-6DE497245A36}" srcOrd="2" destOrd="0" presId="urn:microsoft.com/office/officeart/2018/5/layout/CenteredIconLabelDescriptionList"/>
    <dgm:cxn modelId="{DBC89130-1115-4D73-A44E-416D92CADCC8}" type="presParOf" srcId="{143B85F7-0CC4-4640-BAFB-AF9692246B70}" destId="{8FAF1BED-23D6-4AE7-9936-AA12FD15A903}" srcOrd="3" destOrd="0" presId="urn:microsoft.com/office/officeart/2018/5/layout/CenteredIconLabelDescriptionList"/>
    <dgm:cxn modelId="{92765FF6-00D4-4758-BBBD-C0D5E62E0BBC}" type="presParOf" srcId="{143B85F7-0CC4-4640-BAFB-AF9692246B70}" destId="{CE9BE490-9FB2-4CD0-9DED-8FD970DB219E}" srcOrd="4" destOrd="0" presId="urn:microsoft.com/office/officeart/2018/5/layout/CenteredIconLabelDescriptionList"/>
    <dgm:cxn modelId="{B148BC6E-E1AF-4841-81C2-4A08D607303B}" type="presParOf" srcId="{1F56BC82-6D1F-481D-B69E-F8AEDE40A083}" destId="{490D354C-EE89-4BDD-9CCF-5DAE9940711D}" srcOrd="3" destOrd="0" presId="urn:microsoft.com/office/officeart/2018/5/layout/CenteredIconLabelDescriptionList"/>
    <dgm:cxn modelId="{FAE562C4-2D00-4EB9-95A1-24AB8F243183}" type="presParOf" srcId="{1F56BC82-6D1F-481D-B69E-F8AEDE40A083}" destId="{B1EE33F3-5C63-494B-B950-266C235F2CB4}" srcOrd="4" destOrd="0" presId="urn:microsoft.com/office/officeart/2018/5/layout/CenteredIconLabelDescriptionList"/>
    <dgm:cxn modelId="{4DE087BF-72DC-4D42-8D95-D13582ADF983}" type="presParOf" srcId="{B1EE33F3-5C63-494B-B950-266C235F2CB4}" destId="{C6370E31-B3BE-409F-AA74-328128B4BB22}" srcOrd="0" destOrd="0" presId="urn:microsoft.com/office/officeart/2018/5/layout/CenteredIconLabelDescriptionList"/>
    <dgm:cxn modelId="{C233CAA0-F1BB-4081-A06E-AD0CB048E066}" type="presParOf" srcId="{B1EE33F3-5C63-494B-B950-266C235F2CB4}" destId="{004F4DA7-3ACD-406E-AB25-4763FA3DB0C3}" srcOrd="1" destOrd="0" presId="urn:microsoft.com/office/officeart/2018/5/layout/CenteredIconLabelDescriptionList"/>
    <dgm:cxn modelId="{1059FA20-D024-4937-9789-8B916DE77C7D}" type="presParOf" srcId="{B1EE33F3-5C63-494B-B950-266C235F2CB4}" destId="{9D848266-210E-4D6B-A373-DD5C08C26BD1}" srcOrd="2" destOrd="0" presId="urn:microsoft.com/office/officeart/2018/5/layout/CenteredIconLabelDescriptionList"/>
    <dgm:cxn modelId="{E9FC9E34-BD48-4E6E-BC6B-B67E824E6A6B}" type="presParOf" srcId="{B1EE33F3-5C63-494B-B950-266C235F2CB4}" destId="{B973231D-3669-4062-862C-5322AF7962D9}" srcOrd="3" destOrd="0" presId="urn:microsoft.com/office/officeart/2018/5/layout/CenteredIconLabelDescriptionList"/>
    <dgm:cxn modelId="{4112FBD5-6486-4425-85F6-52BB27F38D01}" type="presParOf" srcId="{B1EE33F3-5C63-494B-B950-266C235F2CB4}" destId="{9A854AF8-B47F-48C5-B223-53D7E3B0ABB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DE53DF-81D9-4529-9012-5FC874ABE39D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6712681-3B15-497D-AD7E-083C252DAEC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General Principles: </a:t>
          </a:r>
          <a:endParaRPr lang="en-US">
            <a:latin typeface="Aptos Display" panose="020F0302020204030204"/>
          </a:endParaRPr>
        </a:p>
      </dgm:t>
    </dgm:pt>
    <dgm:pt modelId="{0A4E8B4E-FEA7-437E-A859-92A0E98506FE}" type="parTrans" cxnId="{B0DEA176-5860-4551-9EED-EAEAF624D1CE}">
      <dgm:prSet/>
      <dgm:spPr/>
      <dgm:t>
        <a:bodyPr/>
        <a:lstStyle/>
        <a:p>
          <a:endParaRPr lang="en-US"/>
        </a:p>
      </dgm:t>
    </dgm:pt>
    <dgm:pt modelId="{910DD789-FCA4-4598-9642-B4531AB0489E}" type="sibTrans" cxnId="{B0DEA176-5860-4551-9EED-EAEAF624D1CE}">
      <dgm:prSet/>
      <dgm:spPr/>
      <dgm:t>
        <a:bodyPr/>
        <a:lstStyle/>
        <a:p>
          <a:endParaRPr lang="en-US"/>
        </a:p>
      </dgm:t>
    </dgm:pt>
    <dgm:pt modelId="{6DB0646F-AF0F-4A2F-8CCE-42F947705E3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Pharmacologic support</a:t>
          </a:r>
        </a:p>
      </dgm:t>
    </dgm:pt>
    <dgm:pt modelId="{A05A1306-BBA8-4C6F-A05D-7BA7AF94E940}" type="parTrans" cxnId="{40FC9C50-3B25-4072-9506-C1DE60C6B6E1}">
      <dgm:prSet/>
      <dgm:spPr/>
      <dgm:t>
        <a:bodyPr/>
        <a:lstStyle/>
        <a:p>
          <a:endParaRPr lang="en-US"/>
        </a:p>
      </dgm:t>
    </dgm:pt>
    <dgm:pt modelId="{A53C73ED-2818-432A-BFA4-8CEDCC18928C}" type="sibTrans" cxnId="{40FC9C50-3B25-4072-9506-C1DE60C6B6E1}">
      <dgm:prSet/>
      <dgm:spPr/>
      <dgm:t>
        <a:bodyPr/>
        <a:lstStyle/>
        <a:p>
          <a:endParaRPr lang="en-US"/>
        </a:p>
      </dgm:t>
    </dgm:pt>
    <dgm:pt modelId="{D8EDF347-CB76-4957-90A2-FD3B59E5D7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Inotropes (dobutamine, milrinone)</a:t>
          </a:r>
        </a:p>
      </dgm:t>
    </dgm:pt>
    <dgm:pt modelId="{58344BF8-0E1A-4221-87AC-BFCCEFCA0D49}" type="parTrans" cxnId="{F6074F1A-3BDE-42AF-A448-0346216E256A}">
      <dgm:prSet/>
      <dgm:spPr/>
      <dgm:t>
        <a:bodyPr/>
        <a:lstStyle/>
        <a:p>
          <a:endParaRPr lang="en-US"/>
        </a:p>
      </dgm:t>
    </dgm:pt>
    <dgm:pt modelId="{641622E9-36B0-43C4-97F0-FDA76079215F}" type="sibTrans" cxnId="{F6074F1A-3BDE-42AF-A448-0346216E256A}">
      <dgm:prSet/>
      <dgm:spPr/>
      <dgm:t>
        <a:bodyPr/>
        <a:lstStyle/>
        <a:p>
          <a:endParaRPr lang="en-US"/>
        </a:p>
      </dgm:t>
    </dgm:pt>
    <dgm:pt modelId="{901F69FC-FE24-4BCA-B41B-4B3C5F5AA0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Vasopressors (norepinephrine, dopamine)</a:t>
          </a:r>
        </a:p>
      </dgm:t>
    </dgm:pt>
    <dgm:pt modelId="{305F0033-4B9B-41FF-9DC9-45A68B984B68}" type="parTrans" cxnId="{45930799-AE03-4639-92F9-DA6ADDB2C1FB}">
      <dgm:prSet/>
      <dgm:spPr/>
      <dgm:t>
        <a:bodyPr/>
        <a:lstStyle/>
        <a:p>
          <a:endParaRPr lang="en-US"/>
        </a:p>
      </dgm:t>
    </dgm:pt>
    <dgm:pt modelId="{FADC6DEE-AF5D-4AEC-A8E1-C198B5FD8BB7}" type="sibTrans" cxnId="{45930799-AE03-4639-92F9-DA6ADDB2C1FB}">
      <dgm:prSet/>
      <dgm:spPr/>
      <dgm:t>
        <a:bodyPr/>
        <a:lstStyle/>
        <a:p>
          <a:endParaRPr lang="en-US"/>
        </a:p>
      </dgm:t>
    </dgm:pt>
    <dgm:pt modelId="{C57136A0-D0D6-4171-9138-467B96BAA3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Diuretics (if pulmonary congestion)</a:t>
          </a:r>
        </a:p>
      </dgm:t>
    </dgm:pt>
    <dgm:pt modelId="{4275F81F-83DB-4D63-B8E3-F2DBE154A858}" type="parTrans" cxnId="{E9CD53B9-73D5-4BFA-97CE-DBD75AFEBD37}">
      <dgm:prSet/>
      <dgm:spPr/>
      <dgm:t>
        <a:bodyPr/>
        <a:lstStyle/>
        <a:p>
          <a:endParaRPr lang="en-US"/>
        </a:p>
      </dgm:t>
    </dgm:pt>
    <dgm:pt modelId="{7B901BD2-35A1-4433-8A02-78834E204F8B}" type="sibTrans" cxnId="{E9CD53B9-73D5-4BFA-97CE-DBD75AFEBD37}">
      <dgm:prSet/>
      <dgm:spPr/>
      <dgm:t>
        <a:bodyPr/>
        <a:lstStyle/>
        <a:p>
          <a:endParaRPr lang="en-US"/>
        </a:p>
      </dgm:t>
    </dgm:pt>
    <dgm:pt modelId="{AB42657B-AC61-414D-92B0-59D45623F68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Mechanical support </a:t>
          </a:r>
        </a:p>
      </dgm:t>
    </dgm:pt>
    <dgm:pt modelId="{E38521E4-3701-44BA-961A-376376DECEA1}" type="parTrans" cxnId="{031DEE4B-FA35-4ED3-BE4F-6BE9D9D0EF0A}">
      <dgm:prSet/>
      <dgm:spPr/>
      <dgm:t>
        <a:bodyPr/>
        <a:lstStyle/>
        <a:p>
          <a:endParaRPr lang="en-US"/>
        </a:p>
      </dgm:t>
    </dgm:pt>
    <dgm:pt modelId="{59B276F9-F741-4C96-B009-177FB1319B61}" type="sibTrans" cxnId="{031DEE4B-FA35-4ED3-BE4F-6BE9D9D0EF0A}">
      <dgm:prSet/>
      <dgm:spPr/>
      <dgm:t>
        <a:bodyPr/>
        <a:lstStyle/>
        <a:p>
          <a:endParaRPr lang="en-US"/>
        </a:p>
      </dgm:t>
    </dgm:pt>
    <dgm:pt modelId="{F2CF64A8-0E98-464D-8700-09DFA1B753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IABP</a:t>
          </a:r>
        </a:p>
      </dgm:t>
    </dgm:pt>
    <dgm:pt modelId="{43A2F221-6BA4-4AA3-93A2-7A41E86341BC}" type="parTrans" cxnId="{9A8E18B0-F950-4FB8-92CC-889737473DCC}">
      <dgm:prSet/>
      <dgm:spPr/>
      <dgm:t>
        <a:bodyPr/>
        <a:lstStyle/>
        <a:p>
          <a:endParaRPr lang="en-US"/>
        </a:p>
      </dgm:t>
    </dgm:pt>
    <dgm:pt modelId="{67648E8B-8B2B-4BD1-9462-A7B27367106A}" type="sibTrans" cxnId="{9A8E18B0-F950-4FB8-92CC-889737473DCC}">
      <dgm:prSet/>
      <dgm:spPr/>
      <dgm:t>
        <a:bodyPr/>
        <a:lstStyle/>
        <a:p>
          <a:endParaRPr lang="en-US"/>
        </a:p>
      </dgm:t>
    </dgm:pt>
    <dgm:pt modelId="{D85216D5-EB1A-42A7-9BE3-F121D9CDE8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Microaxial</a:t>
          </a:r>
          <a:r>
            <a:rPr lang="en-US"/>
            <a:t> pump (</a:t>
          </a:r>
          <a:r>
            <a:rPr lang="en-US" err="1"/>
            <a:t>Impella</a:t>
          </a:r>
          <a:r>
            <a:rPr lang="en-US"/>
            <a:t>)</a:t>
          </a:r>
        </a:p>
      </dgm:t>
    </dgm:pt>
    <dgm:pt modelId="{BC042BE0-FAC0-471F-B203-8D6DF5CC0BE0}" type="parTrans" cxnId="{AFB4979B-7021-4FB1-9D61-0A5B72A2917E}">
      <dgm:prSet/>
      <dgm:spPr/>
      <dgm:t>
        <a:bodyPr/>
        <a:lstStyle/>
        <a:p>
          <a:endParaRPr lang="en-US"/>
        </a:p>
      </dgm:t>
    </dgm:pt>
    <dgm:pt modelId="{20D68B99-F69F-445F-BDE5-624EC3A5EC66}" type="sibTrans" cxnId="{AFB4979B-7021-4FB1-9D61-0A5B72A2917E}">
      <dgm:prSet/>
      <dgm:spPr/>
      <dgm:t>
        <a:bodyPr/>
        <a:lstStyle/>
        <a:p>
          <a:endParaRPr lang="en-US"/>
        </a:p>
      </dgm:t>
    </dgm:pt>
    <dgm:pt modelId="{D999F2CD-D2B7-4FE2-91C2-240039F485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ECMO</a:t>
          </a:r>
        </a:p>
      </dgm:t>
    </dgm:pt>
    <dgm:pt modelId="{463633D3-795E-4D5D-AF1A-4E37E873EB60}" type="parTrans" cxnId="{BEDAA8B0-9669-4C19-BA62-ACF64FF2410A}">
      <dgm:prSet/>
      <dgm:spPr/>
      <dgm:t>
        <a:bodyPr/>
        <a:lstStyle/>
        <a:p>
          <a:endParaRPr lang="en-US"/>
        </a:p>
      </dgm:t>
    </dgm:pt>
    <dgm:pt modelId="{8782FDE3-8731-45D6-A930-5EFF79F4D9A7}" type="sibTrans" cxnId="{BEDAA8B0-9669-4C19-BA62-ACF64FF2410A}">
      <dgm:prSet/>
      <dgm:spPr/>
      <dgm:t>
        <a:bodyPr/>
        <a:lstStyle/>
        <a:p>
          <a:endParaRPr lang="en-US"/>
        </a:p>
      </dgm:t>
    </dgm:pt>
    <dgm:pt modelId="{76F29AD4-3190-4F81-83CD-E967C7CF85D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Definitive interventions</a:t>
          </a:r>
        </a:p>
      </dgm:t>
    </dgm:pt>
    <dgm:pt modelId="{78EC3FB0-09DC-460B-AE0B-E0446E7F772A}" type="parTrans" cxnId="{DFE61EA5-501A-4A50-A143-AF3A36357F0D}">
      <dgm:prSet/>
      <dgm:spPr/>
      <dgm:t>
        <a:bodyPr/>
        <a:lstStyle/>
        <a:p>
          <a:endParaRPr lang="en-US"/>
        </a:p>
      </dgm:t>
    </dgm:pt>
    <dgm:pt modelId="{7E82AAF0-6B14-4B28-AE69-FD39D31CD491}" type="sibTrans" cxnId="{DFE61EA5-501A-4A50-A143-AF3A36357F0D}">
      <dgm:prSet/>
      <dgm:spPr/>
      <dgm:t>
        <a:bodyPr/>
        <a:lstStyle/>
        <a:p>
          <a:endParaRPr lang="en-US"/>
        </a:p>
      </dgm:t>
    </dgm:pt>
    <dgm:pt modelId="{A7D2F0AB-4BB8-4414-8F1D-E9C23B9D8D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Revascularization (PCI, CABG)</a:t>
          </a:r>
        </a:p>
      </dgm:t>
    </dgm:pt>
    <dgm:pt modelId="{E20C09F9-576A-48A5-ACCE-972DA831141C}" type="parTrans" cxnId="{B604FC71-8FF0-46D4-942D-262ED43D14BE}">
      <dgm:prSet/>
      <dgm:spPr/>
      <dgm:t>
        <a:bodyPr/>
        <a:lstStyle/>
        <a:p>
          <a:endParaRPr lang="en-US"/>
        </a:p>
      </dgm:t>
    </dgm:pt>
    <dgm:pt modelId="{8379EF00-56E9-47CD-9AFE-107422EF7CE1}" type="sibTrans" cxnId="{B604FC71-8FF0-46D4-942D-262ED43D14BE}">
      <dgm:prSet/>
      <dgm:spPr/>
      <dgm:t>
        <a:bodyPr/>
        <a:lstStyle/>
        <a:p>
          <a:endParaRPr lang="en-US"/>
        </a:p>
      </dgm:t>
    </dgm:pt>
    <dgm:pt modelId="{CDE04B22-50F1-4F25-A9F4-88882028F7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Valve replacement/repair</a:t>
          </a:r>
        </a:p>
      </dgm:t>
    </dgm:pt>
    <dgm:pt modelId="{AC57D9B4-F392-4B29-83BA-AF875E577A6B}" type="parTrans" cxnId="{F0605BE2-DA59-4A3B-8CD6-F43A5BC76D9D}">
      <dgm:prSet/>
      <dgm:spPr/>
      <dgm:t>
        <a:bodyPr/>
        <a:lstStyle/>
        <a:p>
          <a:endParaRPr lang="en-US"/>
        </a:p>
      </dgm:t>
    </dgm:pt>
    <dgm:pt modelId="{4F63F416-F260-48D5-91CC-B4F286C4E03E}" type="sibTrans" cxnId="{F0605BE2-DA59-4A3B-8CD6-F43A5BC76D9D}">
      <dgm:prSet/>
      <dgm:spPr/>
      <dgm:t>
        <a:bodyPr/>
        <a:lstStyle/>
        <a:p>
          <a:endParaRPr lang="en-US"/>
        </a:p>
      </dgm:t>
    </dgm:pt>
    <dgm:pt modelId="{76467247-B40A-4EE3-86B8-022FBAFDAC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Advanced HF therapies (LVAD, transplant)</a:t>
          </a:r>
        </a:p>
      </dgm:t>
    </dgm:pt>
    <dgm:pt modelId="{481FBBC3-A91D-4211-8165-1ED949AEB8C3}" type="parTrans" cxnId="{E23B0FC2-DC6D-4C9B-96C9-E9F6322E31C7}">
      <dgm:prSet/>
      <dgm:spPr/>
      <dgm:t>
        <a:bodyPr/>
        <a:lstStyle/>
        <a:p>
          <a:endParaRPr lang="en-US"/>
        </a:p>
      </dgm:t>
    </dgm:pt>
    <dgm:pt modelId="{C3C52DA3-66BC-4471-9BC8-B0236C878ED1}" type="sibTrans" cxnId="{E23B0FC2-DC6D-4C9B-96C9-E9F6322E31C7}">
      <dgm:prSet/>
      <dgm:spPr/>
      <dgm:t>
        <a:bodyPr/>
        <a:lstStyle/>
        <a:p>
          <a:endParaRPr lang="en-US"/>
        </a:p>
      </dgm:t>
    </dgm:pt>
    <dgm:pt modelId="{D4542F69-8A99-451A-B92E-3632EF7971B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ptos Display" panose="020F0302020204030204"/>
            </a:rPr>
            <a:t>hemodynamic</a:t>
          </a:r>
          <a:r>
            <a:rPr lang="en-US"/>
            <a:t> stabilization</a:t>
          </a:r>
        </a:p>
      </dgm:t>
    </dgm:pt>
    <dgm:pt modelId="{3EE5CE34-3088-4952-B06C-A354BF1E2473}" type="parTrans" cxnId="{DE7BE3BE-9A27-4108-9B41-6C498D202DE2}">
      <dgm:prSet/>
      <dgm:spPr/>
    </dgm:pt>
    <dgm:pt modelId="{EFE8D2D9-CA2C-4233-A059-5C38FBC4ADCE}" type="sibTrans" cxnId="{DE7BE3BE-9A27-4108-9B41-6C498D202DE2}">
      <dgm:prSet/>
      <dgm:spPr/>
    </dgm:pt>
    <dgm:pt modelId="{3C1BAE62-3AB9-449E-8E90-B25D910FF71E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Aptos Display" panose="020F0302020204030204"/>
            </a:rPr>
            <a:t>ABCs</a:t>
          </a:r>
        </a:p>
      </dgm:t>
    </dgm:pt>
    <dgm:pt modelId="{E449D269-720D-4C9A-9A3E-10E1898F101F}" type="parTrans" cxnId="{6E86E188-3DF6-4C2D-AAC8-59C2BEA0C7CC}">
      <dgm:prSet/>
      <dgm:spPr/>
    </dgm:pt>
    <dgm:pt modelId="{44751D34-80E0-4C9A-8739-5C289CD0258A}" type="sibTrans" cxnId="{6E86E188-3DF6-4C2D-AAC8-59C2BEA0C7CC}">
      <dgm:prSet/>
      <dgm:spPr/>
    </dgm:pt>
    <dgm:pt modelId="{3A9BA430-D6EB-42BD-890A-4F1B1E56764A}" type="pres">
      <dgm:prSet presAssocID="{59DE53DF-81D9-4529-9012-5FC874ABE39D}" presName="root" presStyleCnt="0">
        <dgm:presLayoutVars>
          <dgm:dir/>
          <dgm:resizeHandles val="exact"/>
        </dgm:presLayoutVars>
      </dgm:prSet>
      <dgm:spPr/>
    </dgm:pt>
    <dgm:pt modelId="{92993C52-8C5A-4F5F-A764-B9D0C240ECA4}" type="pres">
      <dgm:prSet presAssocID="{D6712681-3B15-497D-AD7E-083C252DAEC1}" presName="compNode" presStyleCnt="0"/>
      <dgm:spPr/>
    </dgm:pt>
    <dgm:pt modelId="{6C33360B-ED11-425E-AEE8-E6A710C491A4}" type="pres">
      <dgm:prSet presAssocID="{D6712681-3B15-497D-AD7E-083C252DAEC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D6538970-D976-48AA-855D-F77C86F2CF8A}" type="pres">
      <dgm:prSet presAssocID="{D6712681-3B15-497D-AD7E-083C252DAEC1}" presName="iconSpace" presStyleCnt="0"/>
      <dgm:spPr/>
    </dgm:pt>
    <dgm:pt modelId="{4D1F6DE6-A5B1-49A9-9D92-A9EA04FD2B6C}" type="pres">
      <dgm:prSet presAssocID="{D6712681-3B15-497D-AD7E-083C252DAEC1}" presName="parTx" presStyleLbl="revTx" presStyleIdx="0" presStyleCnt="8">
        <dgm:presLayoutVars>
          <dgm:chMax val="0"/>
          <dgm:chPref val="0"/>
        </dgm:presLayoutVars>
      </dgm:prSet>
      <dgm:spPr/>
    </dgm:pt>
    <dgm:pt modelId="{36E70089-07FD-490F-B491-2CC2887713F3}" type="pres">
      <dgm:prSet presAssocID="{D6712681-3B15-497D-AD7E-083C252DAEC1}" presName="txSpace" presStyleCnt="0"/>
      <dgm:spPr/>
    </dgm:pt>
    <dgm:pt modelId="{2CE3EF6B-179B-4001-9CDF-53E0027C9AE8}" type="pres">
      <dgm:prSet presAssocID="{D6712681-3B15-497D-AD7E-083C252DAEC1}" presName="desTx" presStyleLbl="revTx" presStyleIdx="1" presStyleCnt="8">
        <dgm:presLayoutVars/>
      </dgm:prSet>
      <dgm:spPr/>
    </dgm:pt>
    <dgm:pt modelId="{E866C727-86AF-4035-978A-C41B506C0DE8}" type="pres">
      <dgm:prSet presAssocID="{910DD789-FCA4-4598-9642-B4531AB0489E}" presName="sibTrans" presStyleCnt="0"/>
      <dgm:spPr/>
    </dgm:pt>
    <dgm:pt modelId="{4C2B9C3C-6DB5-4E29-9F2D-3BA023EC55E9}" type="pres">
      <dgm:prSet presAssocID="{6DB0646F-AF0F-4A2F-8CCE-42F947705E36}" presName="compNode" presStyleCnt="0"/>
      <dgm:spPr/>
    </dgm:pt>
    <dgm:pt modelId="{DBD76565-39C5-4AC9-9B2B-FA4C9CF661E6}" type="pres">
      <dgm:prSet presAssocID="{6DB0646F-AF0F-4A2F-8CCE-42F947705E3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0676105A-8425-4733-832B-8BF796C64BD4}" type="pres">
      <dgm:prSet presAssocID="{6DB0646F-AF0F-4A2F-8CCE-42F947705E36}" presName="iconSpace" presStyleCnt="0"/>
      <dgm:spPr/>
    </dgm:pt>
    <dgm:pt modelId="{2A29FF69-5014-4477-A153-E648397FEC1A}" type="pres">
      <dgm:prSet presAssocID="{6DB0646F-AF0F-4A2F-8CCE-42F947705E36}" presName="parTx" presStyleLbl="revTx" presStyleIdx="2" presStyleCnt="8">
        <dgm:presLayoutVars>
          <dgm:chMax val="0"/>
          <dgm:chPref val="0"/>
        </dgm:presLayoutVars>
      </dgm:prSet>
      <dgm:spPr/>
    </dgm:pt>
    <dgm:pt modelId="{B48DE7E1-F2BE-4514-A014-761E66F9A241}" type="pres">
      <dgm:prSet presAssocID="{6DB0646F-AF0F-4A2F-8CCE-42F947705E36}" presName="txSpace" presStyleCnt="0"/>
      <dgm:spPr/>
    </dgm:pt>
    <dgm:pt modelId="{CCE66DEF-9EA8-4480-8F30-6D8663760F4B}" type="pres">
      <dgm:prSet presAssocID="{6DB0646F-AF0F-4A2F-8CCE-42F947705E36}" presName="desTx" presStyleLbl="revTx" presStyleIdx="3" presStyleCnt="8">
        <dgm:presLayoutVars/>
      </dgm:prSet>
      <dgm:spPr/>
    </dgm:pt>
    <dgm:pt modelId="{9C0AD898-C09C-49A7-86C2-954AA5F10F07}" type="pres">
      <dgm:prSet presAssocID="{A53C73ED-2818-432A-BFA4-8CEDCC18928C}" presName="sibTrans" presStyleCnt="0"/>
      <dgm:spPr/>
    </dgm:pt>
    <dgm:pt modelId="{76FFCF7F-C8C4-43FD-A58F-AEDED6604ABB}" type="pres">
      <dgm:prSet presAssocID="{AB42657B-AC61-414D-92B0-59D45623F687}" presName="compNode" presStyleCnt="0"/>
      <dgm:spPr/>
    </dgm:pt>
    <dgm:pt modelId="{38ECDDCC-D47C-427B-86BD-CC2C71EC7A0D}" type="pres">
      <dgm:prSet presAssocID="{AB42657B-AC61-414D-92B0-59D45623F68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patient outline"/>
        </a:ext>
      </dgm:extLst>
    </dgm:pt>
    <dgm:pt modelId="{E7E5457A-71B8-477B-96BE-44695014DC5E}" type="pres">
      <dgm:prSet presAssocID="{AB42657B-AC61-414D-92B0-59D45623F687}" presName="iconSpace" presStyleCnt="0"/>
      <dgm:spPr/>
    </dgm:pt>
    <dgm:pt modelId="{A494A184-550F-4C07-BF25-30DD502A62CE}" type="pres">
      <dgm:prSet presAssocID="{AB42657B-AC61-414D-92B0-59D45623F687}" presName="parTx" presStyleLbl="revTx" presStyleIdx="4" presStyleCnt="8">
        <dgm:presLayoutVars>
          <dgm:chMax val="0"/>
          <dgm:chPref val="0"/>
        </dgm:presLayoutVars>
      </dgm:prSet>
      <dgm:spPr/>
    </dgm:pt>
    <dgm:pt modelId="{161066D4-78E6-4935-B238-3041379791B4}" type="pres">
      <dgm:prSet presAssocID="{AB42657B-AC61-414D-92B0-59D45623F687}" presName="txSpace" presStyleCnt="0"/>
      <dgm:spPr/>
    </dgm:pt>
    <dgm:pt modelId="{C1D82A39-957A-45DB-8491-F71BE4BDDA64}" type="pres">
      <dgm:prSet presAssocID="{AB42657B-AC61-414D-92B0-59D45623F687}" presName="desTx" presStyleLbl="revTx" presStyleIdx="5" presStyleCnt="8">
        <dgm:presLayoutVars/>
      </dgm:prSet>
      <dgm:spPr/>
    </dgm:pt>
    <dgm:pt modelId="{096D8E2A-E074-4EA4-9872-40C62FC522C1}" type="pres">
      <dgm:prSet presAssocID="{59B276F9-F741-4C96-B009-177FB1319B61}" presName="sibTrans" presStyleCnt="0"/>
      <dgm:spPr/>
    </dgm:pt>
    <dgm:pt modelId="{6DB2F48B-D042-4815-9C79-F0C3CF4FF2A1}" type="pres">
      <dgm:prSet presAssocID="{76F29AD4-3190-4F81-83CD-E967C7CF85D9}" presName="compNode" presStyleCnt="0"/>
      <dgm:spPr/>
    </dgm:pt>
    <dgm:pt modelId="{F1F3641F-5252-40BD-B7B8-A1ACA091DDBA}" type="pres">
      <dgm:prSet presAssocID="{76F29AD4-3190-4F81-83CD-E967C7CF85D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organ outline"/>
        </a:ext>
      </dgm:extLst>
    </dgm:pt>
    <dgm:pt modelId="{A2DFCD1C-761C-4F1A-9F75-CA2847E491A5}" type="pres">
      <dgm:prSet presAssocID="{76F29AD4-3190-4F81-83CD-E967C7CF85D9}" presName="iconSpace" presStyleCnt="0"/>
      <dgm:spPr/>
    </dgm:pt>
    <dgm:pt modelId="{D9EA88A9-903C-4C11-BD6D-A8D4889E9816}" type="pres">
      <dgm:prSet presAssocID="{76F29AD4-3190-4F81-83CD-E967C7CF85D9}" presName="parTx" presStyleLbl="revTx" presStyleIdx="6" presStyleCnt="8">
        <dgm:presLayoutVars>
          <dgm:chMax val="0"/>
          <dgm:chPref val="0"/>
        </dgm:presLayoutVars>
      </dgm:prSet>
      <dgm:spPr/>
    </dgm:pt>
    <dgm:pt modelId="{A0838F3A-907F-4933-84FB-D954613427DF}" type="pres">
      <dgm:prSet presAssocID="{76F29AD4-3190-4F81-83CD-E967C7CF85D9}" presName="txSpace" presStyleCnt="0"/>
      <dgm:spPr/>
    </dgm:pt>
    <dgm:pt modelId="{36F87221-1A12-4E6E-AC7E-D26338E03DD8}" type="pres">
      <dgm:prSet presAssocID="{76F29AD4-3190-4F81-83CD-E967C7CF85D9}" presName="desTx" presStyleLbl="revTx" presStyleIdx="7" presStyleCnt="8">
        <dgm:presLayoutVars/>
      </dgm:prSet>
      <dgm:spPr/>
    </dgm:pt>
  </dgm:ptLst>
  <dgm:cxnLst>
    <dgm:cxn modelId="{0021A90B-C894-4CEC-BFF5-52F754AE17F7}" type="presOf" srcId="{D8EDF347-CB76-4957-90A2-FD3B59E5D7D0}" destId="{CCE66DEF-9EA8-4480-8F30-6D8663760F4B}" srcOrd="0" destOrd="0" presId="urn:microsoft.com/office/officeart/2018/5/layout/CenteredIconLabelDescriptionList"/>
    <dgm:cxn modelId="{0D3F8F0F-0220-4613-8873-6AE8F10DA6FF}" type="presOf" srcId="{D999F2CD-D2B7-4FE2-91C2-240039F485F7}" destId="{C1D82A39-957A-45DB-8491-F71BE4BDDA64}" srcOrd="0" destOrd="2" presId="urn:microsoft.com/office/officeart/2018/5/layout/CenteredIconLabelDescriptionList"/>
    <dgm:cxn modelId="{F6074F1A-3BDE-42AF-A448-0346216E256A}" srcId="{6DB0646F-AF0F-4A2F-8CCE-42F947705E36}" destId="{D8EDF347-CB76-4957-90A2-FD3B59E5D7D0}" srcOrd="0" destOrd="0" parTransId="{58344BF8-0E1A-4221-87AC-BFCCEFCA0D49}" sibTransId="{641622E9-36B0-43C4-97F0-FDA76079215F}"/>
    <dgm:cxn modelId="{522D051F-2481-457D-B8B2-09FC7A8FDEA6}" type="presOf" srcId="{D85216D5-EB1A-42A7-9BE3-F121D9CDE86E}" destId="{C1D82A39-957A-45DB-8491-F71BE4BDDA64}" srcOrd="0" destOrd="1" presId="urn:microsoft.com/office/officeart/2018/5/layout/CenteredIconLabelDescriptionList"/>
    <dgm:cxn modelId="{8FBB7A45-0DC7-4B13-945C-DC3A0C5D72E8}" type="presOf" srcId="{76F29AD4-3190-4F81-83CD-E967C7CF85D9}" destId="{D9EA88A9-903C-4C11-BD6D-A8D4889E9816}" srcOrd="0" destOrd="0" presId="urn:microsoft.com/office/officeart/2018/5/layout/CenteredIconLabelDescriptionList"/>
    <dgm:cxn modelId="{93ADB266-D304-490A-B88C-C4643E0A1143}" type="presOf" srcId="{901F69FC-FE24-4BCA-B41B-4B3C5F5AA096}" destId="{CCE66DEF-9EA8-4480-8F30-6D8663760F4B}" srcOrd="0" destOrd="1" presId="urn:microsoft.com/office/officeart/2018/5/layout/CenteredIconLabelDescriptionList"/>
    <dgm:cxn modelId="{DAD6844B-2C2A-4C99-B77E-FEE43FC75F5C}" type="presOf" srcId="{D6712681-3B15-497D-AD7E-083C252DAEC1}" destId="{4D1F6DE6-A5B1-49A9-9D92-A9EA04FD2B6C}" srcOrd="0" destOrd="0" presId="urn:microsoft.com/office/officeart/2018/5/layout/CenteredIconLabelDescriptionList"/>
    <dgm:cxn modelId="{031DEE4B-FA35-4ED3-BE4F-6BE9D9D0EF0A}" srcId="{59DE53DF-81D9-4529-9012-5FC874ABE39D}" destId="{AB42657B-AC61-414D-92B0-59D45623F687}" srcOrd="2" destOrd="0" parTransId="{E38521E4-3701-44BA-961A-376376DECEA1}" sibTransId="{59B276F9-F741-4C96-B009-177FB1319B61}"/>
    <dgm:cxn modelId="{C9F7C76D-6286-4459-B770-40964F4A0E3B}" type="presOf" srcId="{6DB0646F-AF0F-4A2F-8CCE-42F947705E36}" destId="{2A29FF69-5014-4477-A153-E648397FEC1A}" srcOrd="0" destOrd="0" presId="urn:microsoft.com/office/officeart/2018/5/layout/CenteredIconLabelDescriptionList"/>
    <dgm:cxn modelId="{40FC9C50-3B25-4072-9506-C1DE60C6B6E1}" srcId="{59DE53DF-81D9-4529-9012-5FC874ABE39D}" destId="{6DB0646F-AF0F-4A2F-8CCE-42F947705E36}" srcOrd="1" destOrd="0" parTransId="{A05A1306-BBA8-4C6F-A05D-7BA7AF94E940}" sibTransId="{A53C73ED-2818-432A-BFA4-8CEDCC18928C}"/>
    <dgm:cxn modelId="{B604FC71-8FF0-46D4-942D-262ED43D14BE}" srcId="{76F29AD4-3190-4F81-83CD-E967C7CF85D9}" destId="{A7D2F0AB-4BB8-4414-8F1D-E9C23B9D8DA5}" srcOrd="0" destOrd="0" parTransId="{E20C09F9-576A-48A5-ACCE-972DA831141C}" sibTransId="{8379EF00-56E9-47CD-9AFE-107422EF7CE1}"/>
    <dgm:cxn modelId="{B0DEA176-5860-4551-9EED-EAEAF624D1CE}" srcId="{59DE53DF-81D9-4529-9012-5FC874ABE39D}" destId="{D6712681-3B15-497D-AD7E-083C252DAEC1}" srcOrd="0" destOrd="0" parTransId="{0A4E8B4E-FEA7-437E-A859-92A0E98506FE}" sibTransId="{910DD789-FCA4-4598-9642-B4531AB0489E}"/>
    <dgm:cxn modelId="{94966B7A-B7C0-44F2-ACDA-5DDD7CCC37EA}" type="presOf" srcId="{76467247-B40A-4EE3-86B8-022FBAFDAC99}" destId="{36F87221-1A12-4E6E-AC7E-D26338E03DD8}" srcOrd="0" destOrd="2" presId="urn:microsoft.com/office/officeart/2018/5/layout/CenteredIconLabelDescriptionList"/>
    <dgm:cxn modelId="{6E86E188-3DF6-4C2D-AAC8-59C2BEA0C7CC}" srcId="{D6712681-3B15-497D-AD7E-083C252DAEC1}" destId="{3C1BAE62-3AB9-449E-8E90-B25D910FF71E}" srcOrd="0" destOrd="0" parTransId="{E449D269-720D-4C9A-9A3E-10E1898F101F}" sibTransId="{44751D34-80E0-4C9A-8739-5C289CD0258A}"/>
    <dgm:cxn modelId="{45930799-AE03-4639-92F9-DA6ADDB2C1FB}" srcId="{6DB0646F-AF0F-4A2F-8CCE-42F947705E36}" destId="{901F69FC-FE24-4BCA-B41B-4B3C5F5AA096}" srcOrd="1" destOrd="0" parTransId="{305F0033-4B9B-41FF-9DC9-45A68B984B68}" sibTransId="{FADC6DEE-AF5D-4AEC-A8E1-C198B5FD8BB7}"/>
    <dgm:cxn modelId="{AFB4979B-7021-4FB1-9D61-0A5B72A2917E}" srcId="{AB42657B-AC61-414D-92B0-59D45623F687}" destId="{D85216D5-EB1A-42A7-9BE3-F121D9CDE86E}" srcOrd="1" destOrd="0" parTransId="{BC042BE0-FAC0-471F-B203-8D6DF5CC0BE0}" sibTransId="{20D68B99-F69F-445F-BDE5-624EC3A5EC66}"/>
    <dgm:cxn modelId="{DFE61EA5-501A-4A50-A143-AF3A36357F0D}" srcId="{59DE53DF-81D9-4529-9012-5FC874ABE39D}" destId="{76F29AD4-3190-4F81-83CD-E967C7CF85D9}" srcOrd="3" destOrd="0" parTransId="{78EC3FB0-09DC-460B-AE0B-E0446E7F772A}" sibTransId="{7E82AAF0-6B14-4B28-AE69-FD39D31CD491}"/>
    <dgm:cxn modelId="{9A8E18B0-F950-4FB8-92CC-889737473DCC}" srcId="{AB42657B-AC61-414D-92B0-59D45623F687}" destId="{F2CF64A8-0E98-464D-8700-09DFA1B753C7}" srcOrd="0" destOrd="0" parTransId="{43A2F221-6BA4-4AA3-93A2-7A41E86341BC}" sibTransId="{67648E8B-8B2B-4BD1-9462-A7B27367106A}"/>
    <dgm:cxn modelId="{BEDAA8B0-9669-4C19-BA62-ACF64FF2410A}" srcId="{AB42657B-AC61-414D-92B0-59D45623F687}" destId="{D999F2CD-D2B7-4FE2-91C2-240039F485F7}" srcOrd="2" destOrd="0" parTransId="{463633D3-795E-4D5D-AF1A-4E37E873EB60}" sibTransId="{8782FDE3-8731-45D6-A930-5EFF79F4D9A7}"/>
    <dgm:cxn modelId="{41D899B2-7A42-45AD-A0E9-EA2CEA228E29}" type="presOf" srcId="{A7D2F0AB-4BB8-4414-8F1D-E9C23B9D8DA5}" destId="{36F87221-1A12-4E6E-AC7E-D26338E03DD8}" srcOrd="0" destOrd="0" presId="urn:microsoft.com/office/officeart/2018/5/layout/CenteredIconLabelDescriptionList"/>
    <dgm:cxn modelId="{E9CD53B9-73D5-4BFA-97CE-DBD75AFEBD37}" srcId="{6DB0646F-AF0F-4A2F-8CCE-42F947705E36}" destId="{C57136A0-D0D6-4171-9138-467B96BAA3FA}" srcOrd="2" destOrd="0" parTransId="{4275F81F-83DB-4D63-B8E3-F2DBE154A858}" sibTransId="{7B901BD2-35A1-4433-8A02-78834E204F8B}"/>
    <dgm:cxn modelId="{DE7BE3BE-9A27-4108-9B41-6C498D202DE2}" srcId="{D6712681-3B15-497D-AD7E-083C252DAEC1}" destId="{D4542F69-8A99-451A-B92E-3632EF7971B0}" srcOrd="1" destOrd="0" parTransId="{3EE5CE34-3088-4952-B06C-A354BF1E2473}" sibTransId="{EFE8D2D9-CA2C-4233-A059-5C38FBC4ADCE}"/>
    <dgm:cxn modelId="{E23B0FC2-DC6D-4C9B-96C9-E9F6322E31C7}" srcId="{76F29AD4-3190-4F81-83CD-E967C7CF85D9}" destId="{76467247-B40A-4EE3-86B8-022FBAFDAC99}" srcOrd="2" destOrd="0" parTransId="{481FBBC3-A91D-4211-8165-1ED949AEB8C3}" sibTransId="{C3C52DA3-66BC-4471-9BC8-B0236C878ED1}"/>
    <dgm:cxn modelId="{C82A8FC2-D069-44AE-B445-1B8D173546D5}" type="presOf" srcId="{59DE53DF-81D9-4529-9012-5FC874ABE39D}" destId="{3A9BA430-D6EB-42BD-890A-4F1B1E56764A}" srcOrd="0" destOrd="0" presId="urn:microsoft.com/office/officeart/2018/5/layout/CenteredIconLabelDescriptionList"/>
    <dgm:cxn modelId="{745D2BD2-CAA4-4F85-B206-0FE62E4AB929}" type="presOf" srcId="{C57136A0-D0D6-4171-9138-467B96BAA3FA}" destId="{CCE66DEF-9EA8-4480-8F30-6D8663760F4B}" srcOrd="0" destOrd="2" presId="urn:microsoft.com/office/officeart/2018/5/layout/CenteredIconLabelDescriptionList"/>
    <dgm:cxn modelId="{CCC167D8-C96C-4848-A153-7E55FA9403B7}" type="presOf" srcId="{AB42657B-AC61-414D-92B0-59D45623F687}" destId="{A494A184-550F-4C07-BF25-30DD502A62CE}" srcOrd="0" destOrd="0" presId="urn:microsoft.com/office/officeart/2018/5/layout/CenteredIconLabelDescriptionList"/>
    <dgm:cxn modelId="{623EAFDB-858B-4954-97DC-BF6F76D3BFC9}" type="presOf" srcId="{F2CF64A8-0E98-464D-8700-09DFA1B753C7}" destId="{C1D82A39-957A-45DB-8491-F71BE4BDDA64}" srcOrd="0" destOrd="0" presId="urn:microsoft.com/office/officeart/2018/5/layout/CenteredIconLabelDescriptionList"/>
    <dgm:cxn modelId="{F0605BE2-DA59-4A3B-8CD6-F43A5BC76D9D}" srcId="{76F29AD4-3190-4F81-83CD-E967C7CF85D9}" destId="{CDE04B22-50F1-4F25-A9F4-88882028F70D}" srcOrd="1" destOrd="0" parTransId="{AC57D9B4-F392-4B29-83BA-AF875E577A6B}" sibTransId="{4F63F416-F260-48D5-91CC-B4F286C4E03E}"/>
    <dgm:cxn modelId="{C4729DE3-2A08-44AA-B543-F6D287E304F1}" type="presOf" srcId="{CDE04B22-50F1-4F25-A9F4-88882028F70D}" destId="{36F87221-1A12-4E6E-AC7E-D26338E03DD8}" srcOrd="0" destOrd="1" presId="urn:microsoft.com/office/officeart/2018/5/layout/CenteredIconLabelDescriptionList"/>
    <dgm:cxn modelId="{5EECEBFC-9A3C-4256-9F4E-75D2E8BBEF6C}" type="presOf" srcId="{3C1BAE62-3AB9-449E-8E90-B25D910FF71E}" destId="{2CE3EF6B-179B-4001-9CDF-53E0027C9AE8}" srcOrd="0" destOrd="0" presId="urn:microsoft.com/office/officeart/2018/5/layout/CenteredIconLabelDescriptionList"/>
    <dgm:cxn modelId="{724D94FD-E0AE-4487-93C9-52ED006052D9}" type="presOf" srcId="{D4542F69-8A99-451A-B92E-3632EF7971B0}" destId="{2CE3EF6B-179B-4001-9CDF-53E0027C9AE8}" srcOrd="0" destOrd="1" presId="urn:microsoft.com/office/officeart/2018/5/layout/CenteredIconLabelDescriptionList"/>
    <dgm:cxn modelId="{C76D5945-D980-4975-A55F-4A87D576428B}" type="presParOf" srcId="{3A9BA430-D6EB-42BD-890A-4F1B1E56764A}" destId="{92993C52-8C5A-4F5F-A764-B9D0C240ECA4}" srcOrd="0" destOrd="0" presId="urn:microsoft.com/office/officeart/2018/5/layout/CenteredIconLabelDescriptionList"/>
    <dgm:cxn modelId="{1894217F-8BD8-45C6-89AB-7258222973D1}" type="presParOf" srcId="{92993C52-8C5A-4F5F-A764-B9D0C240ECA4}" destId="{6C33360B-ED11-425E-AEE8-E6A710C491A4}" srcOrd="0" destOrd="0" presId="urn:microsoft.com/office/officeart/2018/5/layout/CenteredIconLabelDescriptionList"/>
    <dgm:cxn modelId="{17B96786-7EE7-4936-8160-FBAAEDEA414F}" type="presParOf" srcId="{92993C52-8C5A-4F5F-A764-B9D0C240ECA4}" destId="{D6538970-D976-48AA-855D-F77C86F2CF8A}" srcOrd="1" destOrd="0" presId="urn:microsoft.com/office/officeart/2018/5/layout/CenteredIconLabelDescriptionList"/>
    <dgm:cxn modelId="{6806184F-E859-40B2-949A-B6AAC34ECD7E}" type="presParOf" srcId="{92993C52-8C5A-4F5F-A764-B9D0C240ECA4}" destId="{4D1F6DE6-A5B1-49A9-9D92-A9EA04FD2B6C}" srcOrd="2" destOrd="0" presId="urn:microsoft.com/office/officeart/2018/5/layout/CenteredIconLabelDescriptionList"/>
    <dgm:cxn modelId="{71899EB6-93BA-470C-BA1A-6D05D31A0515}" type="presParOf" srcId="{92993C52-8C5A-4F5F-A764-B9D0C240ECA4}" destId="{36E70089-07FD-490F-B491-2CC2887713F3}" srcOrd="3" destOrd="0" presId="urn:microsoft.com/office/officeart/2018/5/layout/CenteredIconLabelDescriptionList"/>
    <dgm:cxn modelId="{463C4000-8AE2-42DF-85C3-2123D5F29013}" type="presParOf" srcId="{92993C52-8C5A-4F5F-A764-B9D0C240ECA4}" destId="{2CE3EF6B-179B-4001-9CDF-53E0027C9AE8}" srcOrd="4" destOrd="0" presId="urn:microsoft.com/office/officeart/2018/5/layout/CenteredIconLabelDescriptionList"/>
    <dgm:cxn modelId="{DFDAEC05-AAA0-4339-B077-223C5A0A0B12}" type="presParOf" srcId="{3A9BA430-D6EB-42BD-890A-4F1B1E56764A}" destId="{E866C727-86AF-4035-978A-C41B506C0DE8}" srcOrd="1" destOrd="0" presId="urn:microsoft.com/office/officeart/2018/5/layout/CenteredIconLabelDescriptionList"/>
    <dgm:cxn modelId="{AC0374F4-3F16-4C93-914E-F2510A28A206}" type="presParOf" srcId="{3A9BA430-D6EB-42BD-890A-4F1B1E56764A}" destId="{4C2B9C3C-6DB5-4E29-9F2D-3BA023EC55E9}" srcOrd="2" destOrd="0" presId="urn:microsoft.com/office/officeart/2018/5/layout/CenteredIconLabelDescriptionList"/>
    <dgm:cxn modelId="{D44DBA59-D6EC-4546-B8BB-C703351566C9}" type="presParOf" srcId="{4C2B9C3C-6DB5-4E29-9F2D-3BA023EC55E9}" destId="{DBD76565-39C5-4AC9-9B2B-FA4C9CF661E6}" srcOrd="0" destOrd="0" presId="urn:microsoft.com/office/officeart/2018/5/layout/CenteredIconLabelDescriptionList"/>
    <dgm:cxn modelId="{6C4D7106-1D23-4450-BF3E-5DC9F566622C}" type="presParOf" srcId="{4C2B9C3C-6DB5-4E29-9F2D-3BA023EC55E9}" destId="{0676105A-8425-4733-832B-8BF796C64BD4}" srcOrd="1" destOrd="0" presId="urn:microsoft.com/office/officeart/2018/5/layout/CenteredIconLabelDescriptionList"/>
    <dgm:cxn modelId="{E954AC3C-AD77-4258-996D-E3559BC06508}" type="presParOf" srcId="{4C2B9C3C-6DB5-4E29-9F2D-3BA023EC55E9}" destId="{2A29FF69-5014-4477-A153-E648397FEC1A}" srcOrd="2" destOrd="0" presId="urn:microsoft.com/office/officeart/2018/5/layout/CenteredIconLabelDescriptionList"/>
    <dgm:cxn modelId="{F79E777C-F572-4767-8060-6F7DF352FB8C}" type="presParOf" srcId="{4C2B9C3C-6DB5-4E29-9F2D-3BA023EC55E9}" destId="{B48DE7E1-F2BE-4514-A014-761E66F9A241}" srcOrd="3" destOrd="0" presId="urn:microsoft.com/office/officeart/2018/5/layout/CenteredIconLabelDescriptionList"/>
    <dgm:cxn modelId="{2153AE34-75AD-4811-8BE4-C2247FF9FEDD}" type="presParOf" srcId="{4C2B9C3C-6DB5-4E29-9F2D-3BA023EC55E9}" destId="{CCE66DEF-9EA8-4480-8F30-6D8663760F4B}" srcOrd="4" destOrd="0" presId="urn:microsoft.com/office/officeart/2018/5/layout/CenteredIconLabelDescriptionList"/>
    <dgm:cxn modelId="{986FF1D2-818B-429C-82E0-30B05B8F8D2A}" type="presParOf" srcId="{3A9BA430-D6EB-42BD-890A-4F1B1E56764A}" destId="{9C0AD898-C09C-49A7-86C2-954AA5F10F07}" srcOrd="3" destOrd="0" presId="urn:microsoft.com/office/officeart/2018/5/layout/CenteredIconLabelDescriptionList"/>
    <dgm:cxn modelId="{CB2AF3A2-360B-4FD3-B9EC-7D7F48A8318A}" type="presParOf" srcId="{3A9BA430-D6EB-42BD-890A-4F1B1E56764A}" destId="{76FFCF7F-C8C4-43FD-A58F-AEDED6604ABB}" srcOrd="4" destOrd="0" presId="urn:microsoft.com/office/officeart/2018/5/layout/CenteredIconLabelDescriptionList"/>
    <dgm:cxn modelId="{1C4F860C-4B0E-470B-A256-8EACDD88F531}" type="presParOf" srcId="{76FFCF7F-C8C4-43FD-A58F-AEDED6604ABB}" destId="{38ECDDCC-D47C-427B-86BD-CC2C71EC7A0D}" srcOrd="0" destOrd="0" presId="urn:microsoft.com/office/officeart/2018/5/layout/CenteredIconLabelDescriptionList"/>
    <dgm:cxn modelId="{6BC83024-0306-4553-B6FF-552522AE38D4}" type="presParOf" srcId="{76FFCF7F-C8C4-43FD-A58F-AEDED6604ABB}" destId="{E7E5457A-71B8-477B-96BE-44695014DC5E}" srcOrd="1" destOrd="0" presId="urn:microsoft.com/office/officeart/2018/5/layout/CenteredIconLabelDescriptionList"/>
    <dgm:cxn modelId="{8C88C61B-534F-404D-91A7-52C8EA4C331D}" type="presParOf" srcId="{76FFCF7F-C8C4-43FD-A58F-AEDED6604ABB}" destId="{A494A184-550F-4C07-BF25-30DD502A62CE}" srcOrd="2" destOrd="0" presId="urn:microsoft.com/office/officeart/2018/5/layout/CenteredIconLabelDescriptionList"/>
    <dgm:cxn modelId="{0EDC16CB-DCC3-435D-A1F1-F53C5F45798A}" type="presParOf" srcId="{76FFCF7F-C8C4-43FD-A58F-AEDED6604ABB}" destId="{161066D4-78E6-4935-B238-3041379791B4}" srcOrd="3" destOrd="0" presId="urn:microsoft.com/office/officeart/2018/5/layout/CenteredIconLabelDescriptionList"/>
    <dgm:cxn modelId="{7102A3E6-0292-4A2A-BBC8-17E2A76139AD}" type="presParOf" srcId="{76FFCF7F-C8C4-43FD-A58F-AEDED6604ABB}" destId="{C1D82A39-957A-45DB-8491-F71BE4BDDA64}" srcOrd="4" destOrd="0" presId="urn:microsoft.com/office/officeart/2018/5/layout/CenteredIconLabelDescriptionList"/>
    <dgm:cxn modelId="{31B4C850-2FA1-498A-AEE5-FD149BC4E69A}" type="presParOf" srcId="{3A9BA430-D6EB-42BD-890A-4F1B1E56764A}" destId="{096D8E2A-E074-4EA4-9872-40C62FC522C1}" srcOrd="5" destOrd="0" presId="urn:microsoft.com/office/officeart/2018/5/layout/CenteredIconLabelDescriptionList"/>
    <dgm:cxn modelId="{90FC4046-6E8D-45B0-8B50-C92A8083B969}" type="presParOf" srcId="{3A9BA430-D6EB-42BD-890A-4F1B1E56764A}" destId="{6DB2F48B-D042-4815-9C79-F0C3CF4FF2A1}" srcOrd="6" destOrd="0" presId="urn:microsoft.com/office/officeart/2018/5/layout/CenteredIconLabelDescriptionList"/>
    <dgm:cxn modelId="{10F7AF92-B342-4DDE-B2CC-D1D074848A43}" type="presParOf" srcId="{6DB2F48B-D042-4815-9C79-F0C3CF4FF2A1}" destId="{F1F3641F-5252-40BD-B7B8-A1ACA091DDBA}" srcOrd="0" destOrd="0" presId="urn:microsoft.com/office/officeart/2018/5/layout/CenteredIconLabelDescriptionList"/>
    <dgm:cxn modelId="{6B282185-A656-4F1D-97BD-9442AC72C333}" type="presParOf" srcId="{6DB2F48B-D042-4815-9C79-F0C3CF4FF2A1}" destId="{A2DFCD1C-761C-4F1A-9F75-CA2847E491A5}" srcOrd="1" destOrd="0" presId="urn:microsoft.com/office/officeart/2018/5/layout/CenteredIconLabelDescriptionList"/>
    <dgm:cxn modelId="{EDBD16A1-5FEE-440B-A193-1409122D5C6A}" type="presParOf" srcId="{6DB2F48B-D042-4815-9C79-F0C3CF4FF2A1}" destId="{D9EA88A9-903C-4C11-BD6D-A8D4889E9816}" srcOrd="2" destOrd="0" presId="urn:microsoft.com/office/officeart/2018/5/layout/CenteredIconLabelDescriptionList"/>
    <dgm:cxn modelId="{E5A1290C-0A14-4A6F-BC6C-ACE2BCECC305}" type="presParOf" srcId="{6DB2F48B-D042-4815-9C79-F0C3CF4FF2A1}" destId="{A0838F3A-907F-4933-84FB-D954613427DF}" srcOrd="3" destOrd="0" presId="urn:microsoft.com/office/officeart/2018/5/layout/CenteredIconLabelDescriptionList"/>
    <dgm:cxn modelId="{610E6A00-4D73-4E83-8AE2-68909166E6F1}" type="presParOf" srcId="{6DB2F48B-D042-4815-9C79-F0C3CF4FF2A1}" destId="{36F87221-1A12-4E6E-AC7E-D26338E03DD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3EA07B-4C8E-462A-923D-00EB2D8A9E9E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8FA755B2-9136-4A7B-93CE-2FEAA5744DFE}">
      <dgm:prSet/>
      <dgm:spPr/>
      <dgm:t>
        <a:bodyPr/>
        <a:lstStyle/>
        <a:p>
          <a:r>
            <a:rPr lang="en-US"/>
            <a:t>Mortality rates and factors affecting outcomes</a:t>
          </a:r>
        </a:p>
      </dgm:t>
    </dgm:pt>
    <dgm:pt modelId="{31118EE0-B2D2-494D-8F15-9A3B0354DF45}" type="parTrans" cxnId="{4D94D8B1-7B76-4214-A268-35B4E984340B}">
      <dgm:prSet/>
      <dgm:spPr/>
      <dgm:t>
        <a:bodyPr/>
        <a:lstStyle/>
        <a:p>
          <a:endParaRPr lang="en-US"/>
        </a:p>
      </dgm:t>
    </dgm:pt>
    <dgm:pt modelId="{56FFC68A-2213-4627-B68E-665F35E02D13}" type="sibTrans" cxnId="{4D94D8B1-7B76-4214-A268-35B4E984340B}">
      <dgm:prSet/>
      <dgm:spPr/>
      <dgm:t>
        <a:bodyPr/>
        <a:lstStyle/>
        <a:p>
          <a:endParaRPr lang="en-US"/>
        </a:p>
      </dgm:t>
    </dgm:pt>
    <dgm:pt modelId="{1BCAA85E-0941-4CD7-A48D-A9D8EA9E3064}">
      <dgm:prSet/>
      <dgm:spPr/>
      <dgm:t>
        <a:bodyPr/>
        <a:lstStyle/>
        <a:p>
          <a:r>
            <a:rPr lang="en-US"/>
            <a:t>Strategies for early recognition and intervention</a:t>
          </a:r>
        </a:p>
      </dgm:t>
    </dgm:pt>
    <dgm:pt modelId="{A4D3DFDA-371C-4463-98EA-EE51BD48FA93}" type="parTrans" cxnId="{F83A6DAB-8E62-4D3F-BE35-24DAF391A4B6}">
      <dgm:prSet/>
      <dgm:spPr/>
      <dgm:t>
        <a:bodyPr/>
        <a:lstStyle/>
        <a:p>
          <a:endParaRPr lang="en-US"/>
        </a:p>
      </dgm:t>
    </dgm:pt>
    <dgm:pt modelId="{7B406009-07CA-4900-8CB0-37DA1AB73337}" type="sibTrans" cxnId="{F83A6DAB-8E62-4D3F-BE35-24DAF391A4B6}">
      <dgm:prSet/>
      <dgm:spPr/>
      <dgm:t>
        <a:bodyPr/>
        <a:lstStyle/>
        <a:p>
          <a:endParaRPr lang="en-US"/>
        </a:p>
      </dgm:t>
    </dgm:pt>
    <dgm:pt modelId="{1CB79D2A-2144-42F5-8AEB-15E5BB6E6396}">
      <dgm:prSet/>
      <dgm:spPr/>
      <dgm:t>
        <a:bodyPr/>
        <a:lstStyle/>
        <a:p>
          <a:r>
            <a:rPr lang="en-US"/>
            <a:t>Prevention of cardiogenic shock in high-risk patients</a:t>
          </a:r>
        </a:p>
      </dgm:t>
    </dgm:pt>
    <dgm:pt modelId="{AD58ED93-DDDB-4433-BF54-28C8367E1CED}" type="parTrans" cxnId="{419F2E11-4935-4606-B994-4A89858FCBAE}">
      <dgm:prSet/>
      <dgm:spPr/>
      <dgm:t>
        <a:bodyPr/>
        <a:lstStyle/>
        <a:p>
          <a:endParaRPr lang="en-US"/>
        </a:p>
      </dgm:t>
    </dgm:pt>
    <dgm:pt modelId="{6CF694FA-0C5A-4230-8B9B-A0B05E979BB5}" type="sibTrans" cxnId="{419F2E11-4935-4606-B994-4A89858FCBAE}">
      <dgm:prSet/>
      <dgm:spPr/>
      <dgm:t>
        <a:bodyPr/>
        <a:lstStyle/>
        <a:p>
          <a:endParaRPr lang="en-US"/>
        </a:p>
      </dgm:t>
    </dgm:pt>
    <dgm:pt modelId="{8F2550FB-D118-4EF5-936A-ADE32E3129E8}" type="pres">
      <dgm:prSet presAssocID="{8A3EA07B-4C8E-462A-923D-00EB2D8A9E9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FE1804-01AE-4E46-BCB1-D17C94AAD949}" type="pres">
      <dgm:prSet presAssocID="{8FA755B2-9136-4A7B-93CE-2FEAA5744DFE}" presName="hierRoot1" presStyleCnt="0"/>
      <dgm:spPr/>
    </dgm:pt>
    <dgm:pt modelId="{8EBE9CF3-90D2-4611-AA54-81522D0742F3}" type="pres">
      <dgm:prSet presAssocID="{8FA755B2-9136-4A7B-93CE-2FEAA5744DFE}" presName="composite" presStyleCnt="0"/>
      <dgm:spPr/>
    </dgm:pt>
    <dgm:pt modelId="{75A337DA-C173-44EF-8F39-FB970CC7FC5A}" type="pres">
      <dgm:prSet presAssocID="{8FA755B2-9136-4A7B-93CE-2FEAA5744DFE}" presName="background" presStyleLbl="node0" presStyleIdx="0" presStyleCnt="3"/>
      <dgm:spPr/>
    </dgm:pt>
    <dgm:pt modelId="{42C032E3-33C4-4350-9191-29D374AF7018}" type="pres">
      <dgm:prSet presAssocID="{8FA755B2-9136-4A7B-93CE-2FEAA5744DFE}" presName="text" presStyleLbl="fgAcc0" presStyleIdx="0" presStyleCnt="3">
        <dgm:presLayoutVars>
          <dgm:chPref val="3"/>
        </dgm:presLayoutVars>
      </dgm:prSet>
      <dgm:spPr/>
    </dgm:pt>
    <dgm:pt modelId="{02E507CD-FCE8-40F2-9ABA-5B5E903A3601}" type="pres">
      <dgm:prSet presAssocID="{8FA755B2-9136-4A7B-93CE-2FEAA5744DFE}" presName="hierChild2" presStyleCnt="0"/>
      <dgm:spPr/>
    </dgm:pt>
    <dgm:pt modelId="{B8DF9467-A05D-453F-BFA8-19C7B1E95CB3}" type="pres">
      <dgm:prSet presAssocID="{1BCAA85E-0941-4CD7-A48D-A9D8EA9E3064}" presName="hierRoot1" presStyleCnt="0"/>
      <dgm:spPr/>
    </dgm:pt>
    <dgm:pt modelId="{1B663D2D-96AF-4429-8FB7-6B7D267B8F38}" type="pres">
      <dgm:prSet presAssocID="{1BCAA85E-0941-4CD7-A48D-A9D8EA9E3064}" presName="composite" presStyleCnt="0"/>
      <dgm:spPr/>
    </dgm:pt>
    <dgm:pt modelId="{4A36A50A-FD95-48B1-A400-C862CEBF9E03}" type="pres">
      <dgm:prSet presAssocID="{1BCAA85E-0941-4CD7-A48D-A9D8EA9E3064}" presName="background" presStyleLbl="node0" presStyleIdx="1" presStyleCnt="3"/>
      <dgm:spPr/>
    </dgm:pt>
    <dgm:pt modelId="{5D833C8A-6A37-4E4E-A4F0-1BAC82E9E95C}" type="pres">
      <dgm:prSet presAssocID="{1BCAA85E-0941-4CD7-A48D-A9D8EA9E3064}" presName="text" presStyleLbl="fgAcc0" presStyleIdx="1" presStyleCnt="3">
        <dgm:presLayoutVars>
          <dgm:chPref val="3"/>
        </dgm:presLayoutVars>
      </dgm:prSet>
      <dgm:spPr/>
    </dgm:pt>
    <dgm:pt modelId="{E2B6DDE3-4199-455E-BDC2-E0BFE82C9CA9}" type="pres">
      <dgm:prSet presAssocID="{1BCAA85E-0941-4CD7-A48D-A9D8EA9E3064}" presName="hierChild2" presStyleCnt="0"/>
      <dgm:spPr/>
    </dgm:pt>
    <dgm:pt modelId="{DA79878C-02CE-4654-BA08-866BA02F805D}" type="pres">
      <dgm:prSet presAssocID="{1CB79D2A-2144-42F5-8AEB-15E5BB6E6396}" presName="hierRoot1" presStyleCnt="0"/>
      <dgm:spPr/>
    </dgm:pt>
    <dgm:pt modelId="{CD27E3CC-AF9A-4C5C-ABF4-1D12DA204635}" type="pres">
      <dgm:prSet presAssocID="{1CB79D2A-2144-42F5-8AEB-15E5BB6E6396}" presName="composite" presStyleCnt="0"/>
      <dgm:spPr/>
    </dgm:pt>
    <dgm:pt modelId="{D2568A86-9A46-434C-AC4A-84D8DB9F5AA6}" type="pres">
      <dgm:prSet presAssocID="{1CB79D2A-2144-42F5-8AEB-15E5BB6E6396}" presName="background" presStyleLbl="node0" presStyleIdx="2" presStyleCnt="3"/>
      <dgm:spPr/>
    </dgm:pt>
    <dgm:pt modelId="{5BCB5B1E-3A25-4EF4-94A1-1127047F794E}" type="pres">
      <dgm:prSet presAssocID="{1CB79D2A-2144-42F5-8AEB-15E5BB6E6396}" presName="text" presStyleLbl="fgAcc0" presStyleIdx="2" presStyleCnt="3">
        <dgm:presLayoutVars>
          <dgm:chPref val="3"/>
        </dgm:presLayoutVars>
      </dgm:prSet>
      <dgm:spPr/>
    </dgm:pt>
    <dgm:pt modelId="{10D97FA1-712B-4E7E-ADBB-58B2BC5F8C14}" type="pres">
      <dgm:prSet presAssocID="{1CB79D2A-2144-42F5-8AEB-15E5BB6E6396}" presName="hierChild2" presStyleCnt="0"/>
      <dgm:spPr/>
    </dgm:pt>
  </dgm:ptLst>
  <dgm:cxnLst>
    <dgm:cxn modelId="{419F2E11-4935-4606-B994-4A89858FCBAE}" srcId="{8A3EA07B-4C8E-462A-923D-00EB2D8A9E9E}" destId="{1CB79D2A-2144-42F5-8AEB-15E5BB6E6396}" srcOrd="2" destOrd="0" parTransId="{AD58ED93-DDDB-4433-BF54-28C8367E1CED}" sibTransId="{6CF694FA-0C5A-4230-8B9B-A0B05E979BB5}"/>
    <dgm:cxn modelId="{F83A6DAB-8E62-4D3F-BE35-24DAF391A4B6}" srcId="{8A3EA07B-4C8E-462A-923D-00EB2D8A9E9E}" destId="{1BCAA85E-0941-4CD7-A48D-A9D8EA9E3064}" srcOrd="1" destOrd="0" parTransId="{A4D3DFDA-371C-4463-98EA-EE51BD48FA93}" sibTransId="{7B406009-07CA-4900-8CB0-37DA1AB73337}"/>
    <dgm:cxn modelId="{4D94D8B1-7B76-4214-A268-35B4E984340B}" srcId="{8A3EA07B-4C8E-462A-923D-00EB2D8A9E9E}" destId="{8FA755B2-9136-4A7B-93CE-2FEAA5744DFE}" srcOrd="0" destOrd="0" parTransId="{31118EE0-B2D2-494D-8F15-9A3B0354DF45}" sibTransId="{56FFC68A-2213-4627-B68E-665F35E02D13}"/>
    <dgm:cxn modelId="{D7383CD8-E9F0-464E-A158-44234C0CDD31}" type="presOf" srcId="{8A3EA07B-4C8E-462A-923D-00EB2D8A9E9E}" destId="{8F2550FB-D118-4EF5-936A-ADE32E3129E8}" srcOrd="0" destOrd="0" presId="urn:microsoft.com/office/officeart/2005/8/layout/hierarchy1"/>
    <dgm:cxn modelId="{835E32E5-0C7D-4A45-8A86-D17ED0026B2A}" type="presOf" srcId="{1CB79D2A-2144-42F5-8AEB-15E5BB6E6396}" destId="{5BCB5B1E-3A25-4EF4-94A1-1127047F794E}" srcOrd="0" destOrd="0" presId="urn:microsoft.com/office/officeart/2005/8/layout/hierarchy1"/>
    <dgm:cxn modelId="{A83F7DEB-158B-4F43-8A48-4D9D268E4855}" type="presOf" srcId="{8FA755B2-9136-4A7B-93CE-2FEAA5744DFE}" destId="{42C032E3-33C4-4350-9191-29D374AF7018}" srcOrd="0" destOrd="0" presId="urn:microsoft.com/office/officeart/2005/8/layout/hierarchy1"/>
    <dgm:cxn modelId="{207303FA-39A8-405B-8B53-08FF7EFA027E}" type="presOf" srcId="{1BCAA85E-0941-4CD7-A48D-A9D8EA9E3064}" destId="{5D833C8A-6A37-4E4E-A4F0-1BAC82E9E95C}" srcOrd="0" destOrd="0" presId="urn:microsoft.com/office/officeart/2005/8/layout/hierarchy1"/>
    <dgm:cxn modelId="{1543FE7F-4C44-4B2C-9988-83F70328BCC6}" type="presParOf" srcId="{8F2550FB-D118-4EF5-936A-ADE32E3129E8}" destId="{30FE1804-01AE-4E46-BCB1-D17C94AAD949}" srcOrd="0" destOrd="0" presId="urn:microsoft.com/office/officeart/2005/8/layout/hierarchy1"/>
    <dgm:cxn modelId="{7ED68158-F4DF-48CE-AFF0-345F7F1C83DF}" type="presParOf" srcId="{30FE1804-01AE-4E46-BCB1-D17C94AAD949}" destId="{8EBE9CF3-90D2-4611-AA54-81522D0742F3}" srcOrd="0" destOrd="0" presId="urn:microsoft.com/office/officeart/2005/8/layout/hierarchy1"/>
    <dgm:cxn modelId="{C6AA0C51-0FD2-4408-98EC-98AE2E7A6971}" type="presParOf" srcId="{8EBE9CF3-90D2-4611-AA54-81522D0742F3}" destId="{75A337DA-C173-44EF-8F39-FB970CC7FC5A}" srcOrd="0" destOrd="0" presId="urn:microsoft.com/office/officeart/2005/8/layout/hierarchy1"/>
    <dgm:cxn modelId="{E3E7D2EB-6183-448D-86D6-6B67AB9E0C1B}" type="presParOf" srcId="{8EBE9CF3-90D2-4611-AA54-81522D0742F3}" destId="{42C032E3-33C4-4350-9191-29D374AF7018}" srcOrd="1" destOrd="0" presId="urn:microsoft.com/office/officeart/2005/8/layout/hierarchy1"/>
    <dgm:cxn modelId="{F9447904-6709-495A-B53E-1A2049EF16E3}" type="presParOf" srcId="{30FE1804-01AE-4E46-BCB1-D17C94AAD949}" destId="{02E507CD-FCE8-40F2-9ABA-5B5E903A3601}" srcOrd="1" destOrd="0" presId="urn:microsoft.com/office/officeart/2005/8/layout/hierarchy1"/>
    <dgm:cxn modelId="{BDD92A96-B564-4716-9005-6CD72569995B}" type="presParOf" srcId="{8F2550FB-D118-4EF5-936A-ADE32E3129E8}" destId="{B8DF9467-A05D-453F-BFA8-19C7B1E95CB3}" srcOrd="1" destOrd="0" presId="urn:microsoft.com/office/officeart/2005/8/layout/hierarchy1"/>
    <dgm:cxn modelId="{1ECD20A0-19A6-409D-8548-593651FD4A6A}" type="presParOf" srcId="{B8DF9467-A05D-453F-BFA8-19C7B1E95CB3}" destId="{1B663D2D-96AF-4429-8FB7-6B7D267B8F38}" srcOrd="0" destOrd="0" presId="urn:microsoft.com/office/officeart/2005/8/layout/hierarchy1"/>
    <dgm:cxn modelId="{EBE73112-FBDB-49B8-A4DF-302B49443F72}" type="presParOf" srcId="{1B663D2D-96AF-4429-8FB7-6B7D267B8F38}" destId="{4A36A50A-FD95-48B1-A400-C862CEBF9E03}" srcOrd="0" destOrd="0" presId="urn:microsoft.com/office/officeart/2005/8/layout/hierarchy1"/>
    <dgm:cxn modelId="{D3704777-F85B-475C-9EEF-83EEAD1CF0EE}" type="presParOf" srcId="{1B663D2D-96AF-4429-8FB7-6B7D267B8F38}" destId="{5D833C8A-6A37-4E4E-A4F0-1BAC82E9E95C}" srcOrd="1" destOrd="0" presId="urn:microsoft.com/office/officeart/2005/8/layout/hierarchy1"/>
    <dgm:cxn modelId="{5BDDA935-8E1F-4426-BC86-E3135C8EF265}" type="presParOf" srcId="{B8DF9467-A05D-453F-BFA8-19C7B1E95CB3}" destId="{E2B6DDE3-4199-455E-BDC2-E0BFE82C9CA9}" srcOrd="1" destOrd="0" presId="urn:microsoft.com/office/officeart/2005/8/layout/hierarchy1"/>
    <dgm:cxn modelId="{1F2F6020-B3F2-45A3-828C-D5774DFF03D6}" type="presParOf" srcId="{8F2550FB-D118-4EF5-936A-ADE32E3129E8}" destId="{DA79878C-02CE-4654-BA08-866BA02F805D}" srcOrd="2" destOrd="0" presId="urn:microsoft.com/office/officeart/2005/8/layout/hierarchy1"/>
    <dgm:cxn modelId="{5CF1ECEC-6C32-4C5A-893B-0D65CF326B4C}" type="presParOf" srcId="{DA79878C-02CE-4654-BA08-866BA02F805D}" destId="{CD27E3CC-AF9A-4C5C-ABF4-1D12DA204635}" srcOrd="0" destOrd="0" presId="urn:microsoft.com/office/officeart/2005/8/layout/hierarchy1"/>
    <dgm:cxn modelId="{95E41886-74C5-4D03-92AD-75B6E6900F1A}" type="presParOf" srcId="{CD27E3CC-AF9A-4C5C-ABF4-1D12DA204635}" destId="{D2568A86-9A46-434C-AC4A-84D8DB9F5AA6}" srcOrd="0" destOrd="0" presId="urn:microsoft.com/office/officeart/2005/8/layout/hierarchy1"/>
    <dgm:cxn modelId="{59EA1627-415E-4C15-93EE-EE9AB03AB1D2}" type="presParOf" srcId="{CD27E3CC-AF9A-4C5C-ABF4-1D12DA204635}" destId="{5BCB5B1E-3A25-4EF4-94A1-1127047F794E}" srcOrd="1" destOrd="0" presId="urn:microsoft.com/office/officeart/2005/8/layout/hierarchy1"/>
    <dgm:cxn modelId="{4AD461F7-6DBA-4F93-A04C-DC91D0D31844}" type="presParOf" srcId="{DA79878C-02CE-4654-BA08-866BA02F805D}" destId="{10D97FA1-712B-4E7E-ADBB-58B2BC5F8C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5B4788-62AA-4BA3-AFF9-2A6F55700B7D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39B92D8-3936-4DE3-BE6F-F50D42A8CA9F}">
      <dgm:prSet/>
      <dgm:spPr/>
      <dgm:t>
        <a:bodyPr/>
        <a:lstStyle/>
        <a:p>
          <a:pPr>
            <a:defRPr b="1"/>
          </a:pPr>
          <a:r>
            <a:rPr lang="en-US" dirty="0"/>
            <a:t>Shock team</a:t>
          </a:r>
        </a:p>
      </dgm:t>
    </dgm:pt>
    <dgm:pt modelId="{366C61FB-BF76-45F9-B631-D1806973F0A0}" type="parTrans" cxnId="{6542CF47-436F-4C29-A1BD-0DB828D8F11C}">
      <dgm:prSet/>
      <dgm:spPr/>
      <dgm:t>
        <a:bodyPr/>
        <a:lstStyle/>
        <a:p>
          <a:endParaRPr lang="en-US"/>
        </a:p>
      </dgm:t>
    </dgm:pt>
    <dgm:pt modelId="{2FA2D9C3-5DC3-446B-BEFB-F8809FE950F4}" type="sibTrans" cxnId="{6542CF47-436F-4C29-A1BD-0DB828D8F11C}">
      <dgm:prSet/>
      <dgm:spPr/>
      <dgm:t>
        <a:bodyPr/>
        <a:lstStyle/>
        <a:p>
          <a:endParaRPr lang="en-US"/>
        </a:p>
      </dgm:t>
    </dgm:pt>
    <dgm:pt modelId="{A0D12589-57B5-4132-837D-C22874C2B9AA}">
      <dgm:prSet/>
      <dgm:spPr/>
      <dgm:t>
        <a:bodyPr/>
        <a:lstStyle/>
        <a:p>
          <a:r>
            <a:rPr lang="en-US" dirty="0"/>
            <a:t>Independently associated with lower CICU mortality (23% vs 29%; adjusted OR: 0.72; 95% CI: 0.55-0.94; P = 0.016).</a:t>
          </a:r>
          <a:r>
            <a:rPr lang="en-US" baseline="30000" dirty="0"/>
            <a:t>1</a:t>
          </a:r>
          <a:endParaRPr lang="en-US" dirty="0"/>
        </a:p>
      </dgm:t>
    </dgm:pt>
    <dgm:pt modelId="{DA6AD09A-B2A1-4961-B963-07BA7FEB2338}" type="parTrans" cxnId="{A2DAD5D7-DBCB-42DC-B596-693CEA756D72}">
      <dgm:prSet/>
      <dgm:spPr/>
      <dgm:t>
        <a:bodyPr/>
        <a:lstStyle/>
        <a:p>
          <a:endParaRPr lang="en-US"/>
        </a:p>
      </dgm:t>
    </dgm:pt>
    <dgm:pt modelId="{68FC0468-F618-4EC4-923F-2297A3299715}" type="sibTrans" cxnId="{A2DAD5D7-DBCB-42DC-B596-693CEA756D72}">
      <dgm:prSet/>
      <dgm:spPr/>
      <dgm:t>
        <a:bodyPr/>
        <a:lstStyle/>
        <a:p>
          <a:endParaRPr lang="en-US"/>
        </a:p>
      </dgm:t>
    </dgm:pt>
    <dgm:pt modelId="{2B9E6BAD-F33B-45D8-A1E3-DD0C9EAEADD9}">
      <dgm:prSet/>
      <dgm:spPr/>
      <dgm:t>
        <a:bodyPr/>
        <a:lstStyle/>
        <a:p>
          <a:pPr>
            <a:defRPr b="1"/>
          </a:pPr>
          <a:r>
            <a:rPr lang="en-US" dirty="0"/>
            <a:t>PA Catheters</a:t>
          </a:r>
        </a:p>
      </dgm:t>
    </dgm:pt>
    <dgm:pt modelId="{FD7924D4-A0F3-4510-B917-289D3AB77FF5}" type="parTrans" cxnId="{E5C84EF4-DC43-421D-9BB3-311DB12629C1}">
      <dgm:prSet/>
      <dgm:spPr/>
      <dgm:t>
        <a:bodyPr/>
        <a:lstStyle/>
        <a:p>
          <a:endParaRPr lang="en-US"/>
        </a:p>
      </dgm:t>
    </dgm:pt>
    <dgm:pt modelId="{58C8D7EF-B1FA-4ED7-9AFC-235DD786AD72}" type="sibTrans" cxnId="{E5C84EF4-DC43-421D-9BB3-311DB12629C1}">
      <dgm:prSet/>
      <dgm:spPr/>
      <dgm:t>
        <a:bodyPr/>
        <a:lstStyle/>
        <a:p>
          <a:endParaRPr lang="en-US"/>
        </a:p>
      </dgm:t>
    </dgm:pt>
    <dgm:pt modelId="{DCBF2296-C8A0-4D24-B57D-CCE64A13688D}">
      <dgm:prSet/>
      <dgm:spPr/>
      <dgm:t>
        <a:bodyPr/>
        <a:lstStyle/>
        <a:p>
          <a:r>
            <a:rPr lang="en-US" dirty="0"/>
            <a:t>In a large multicenter registry representing real-world patients with CS in the contemporary MCS era, use of complete PAC-derived hemodynamic data prior to MCS initiation was associated with improved survival from </a:t>
          </a:r>
          <a:r>
            <a:rPr lang="en-US" dirty="0">
              <a:latin typeface="Aptos Display" panose="020F0302020204030204"/>
            </a:rPr>
            <a:t>CS</a:t>
          </a:r>
          <a:r>
            <a:rPr lang="en-US" baseline="30000" dirty="0">
              <a:latin typeface="Aptos Display" panose="020F0302020204030204"/>
            </a:rPr>
            <a:t>2</a:t>
          </a:r>
          <a:endParaRPr lang="en-US" baseline="30000" dirty="0"/>
        </a:p>
      </dgm:t>
    </dgm:pt>
    <dgm:pt modelId="{599CA2EE-1AD8-428D-A752-C72C203C3899}" type="parTrans" cxnId="{DBAF1393-B81B-47AF-B0AC-C461BE0F02AF}">
      <dgm:prSet/>
      <dgm:spPr/>
      <dgm:t>
        <a:bodyPr/>
        <a:lstStyle/>
        <a:p>
          <a:endParaRPr lang="en-US"/>
        </a:p>
      </dgm:t>
    </dgm:pt>
    <dgm:pt modelId="{E223CC68-B027-4D52-B38A-1BCD173589A8}" type="sibTrans" cxnId="{DBAF1393-B81B-47AF-B0AC-C461BE0F02AF}">
      <dgm:prSet/>
      <dgm:spPr/>
      <dgm:t>
        <a:bodyPr/>
        <a:lstStyle/>
        <a:p>
          <a:endParaRPr lang="en-US"/>
        </a:p>
      </dgm:t>
    </dgm:pt>
    <dgm:pt modelId="{3C16AED5-1969-4DE5-8FA0-5F5D42E86D34}" type="pres">
      <dgm:prSet presAssocID="{2F5B4788-62AA-4BA3-AFF9-2A6F55700B7D}" presName="root" presStyleCnt="0">
        <dgm:presLayoutVars>
          <dgm:dir/>
          <dgm:resizeHandles val="exact"/>
        </dgm:presLayoutVars>
      </dgm:prSet>
      <dgm:spPr/>
    </dgm:pt>
    <dgm:pt modelId="{FD19C5DB-8467-43C7-AD2B-DD751414093F}" type="pres">
      <dgm:prSet presAssocID="{F39B92D8-3936-4DE3-BE6F-F50D42A8CA9F}" presName="compNode" presStyleCnt="0"/>
      <dgm:spPr/>
    </dgm:pt>
    <dgm:pt modelId="{070EA446-5FB9-4B70-8F7F-50B85AB9E820}" type="pres">
      <dgm:prSet presAssocID="{F39B92D8-3936-4DE3-BE6F-F50D42A8CA9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 with solid fill"/>
        </a:ext>
      </dgm:extLst>
    </dgm:pt>
    <dgm:pt modelId="{B6CE77C0-3BBB-4DF6-A182-4E35237E4FE6}" type="pres">
      <dgm:prSet presAssocID="{F39B92D8-3936-4DE3-BE6F-F50D42A8CA9F}" presName="iconSpace" presStyleCnt="0"/>
      <dgm:spPr/>
    </dgm:pt>
    <dgm:pt modelId="{4E0DA0DB-2C17-4A20-B270-423741C5255B}" type="pres">
      <dgm:prSet presAssocID="{F39B92D8-3936-4DE3-BE6F-F50D42A8CA9F}" presName="parTx" presStyleLbl="revTx" presStyleIdx="0" presStyleCnt="4">
        <dgm:presLayoutVars>
          <dgm:chMax val="0"/>
          <dgm:chPref val="0"/>
        </dgm:presLayoutVars>
      </dgm:prSet>
      <dgm:spPr/>
    </dgm:pt>
    <dgm:pt modelId="{ACFBCE84-A173-4B71-BE54-F359789E22DE}" type="pres">
      <dgm:prSet presAssocID="{F39B92D8-3936-4DE3-BE6F-F50D42A8CA9F}" presName="txSpace" presStyleCnt="0"/>
      <dgm:spPr/>
    </dgm:pt>
    <dgm:pt modelId="{73E84B4C-0C3E-4C35-8302-47A9C877EFE2}" type="pres">
      <dgm:prSet presAssocID="{F39B92D8-3936-4DE3-BE6F-F50D42A8CA9F}" presName="desTx" presStyleLbl="revTx" presStyleIdx="1" presStyleCnt="4">
        <dgm:presLayoutVars/>
      </dgm:prSet>
      <dgm:spPr/>
    </dgm:pt>
    <dgm:pt modelId="{09A17E48-63C0-42E8-9211-40624475CFE8}" type="pres">
      <dgm:prSet presAssocID="{2FA2D9C3-5DC3-446B-BEFB-F8809FE950F4}" presName="sibTrans" presStyleCnt="0"/>
      <dgm:spPr/>
    </dgm:pt>
    <dgm:pt modelId="{F92597A9-72B1-4BC5-9256-F68F92FEA7B2}" type="pres">
      <dgm:prSet presAssocID="{2B9E6BAD-F33B-45D8-A1E3-DD0C9EAEADD9}" presName="compNode" presStyleCnt="0"/>
      <dgm:spPr/>
    </dgm:pt>
    <dgm:pt modelId="{7797D6A9-5F6B-4ABD-9D6A-158A4A761D54}" type="pres">
      <dgm:prSet presAssocID="{2B9E6BAD-F33B-45D8-A1E3-DD0C9EAEADD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wan outline"/>
        </a:ext>
      </dgm:extLst>
    </dgm:pt>
    <dgm:pt modelId="{0B448EAD-260A-4B0E-A868-7F054712C87D}" type="pres">
      <dgm:prSet presAssocID="{2B9E6BAD-F33B-45D8-A1E3-DD0C9EAEADD9}" presName="iconSpace" presStyleCnt="0"/>
      <dgm:spPr/>
    </dgm:pt>
    <dgm:pt modelId="{E592F0B4-360A-4473-841A-C69DA91CA1D4}" type="pres">
      <dgm:prSet presAssocID="{2B9E6BAD-F33B-45D8-A1E3-DD0C9EAEADD9}" presName="parTx" presStyleLbl="revTx" presStyleIdx="2" presStyleCnt="4">
        <dgm:presLayoutVars>
          <dgm:chMax val="0"/>
          <dgm:chPref val="0"/>
        </dgm:presLayoutVars>
      </dgm:prSet>
      <dgm:spPr/>
    </dgm:pt>
    <dgm:pt modelId="{0F0DACD5-6124-4656-8B61-C132DD79A214}" type="pres">
      <dgm:prSet presAssocID="{2B9E6BAD-F33B-45D8-A1E3-DD0C9EAEADD9}" presName="txSpace" presStyleCnt="0"/>
      <dgm:spPr/>
    </dgm:pt>
    <dgm:pt modelId="{2A004806-81EA-4944-A69B-5EA446EB8504}" type="pres">
      <dgm:prSet presAssocID="{2B9E6BAD-F33B-45D8-A1E3-DD0C9EAEADD9}" presName="desTx" presStyleLbl="revTx" presStyleIdx="3" presStyleCnt="4">
        <dgm:presLayoutVars/>
      </dgm:prSet>
      <dgm:spPr/>
    </dgm:pt>
  </dgm:ptLst>
  <dgm:cxnLst>
    <dgm:cxn modelId="{7D11F025-3170-4A55-AFB2-11F7DFA43D5D}" type="presOf" srcId="{DCBF2296-C8A0-4D24-B57D-CCE64A13688D}" destId="{2A004806-81EA-4944-A69B-5EA446EB8504}" srcOrd="0" destOrd="0" presId="urn:microsoft.com/office/officeart/2018/2/layout/IconLabelDescriptionList"/>
    <dgm:cxn modelId="{EED5E861-EBE2-4530-937A-D0710A091B8F}" type="presOf" srcId="{A0D12589-57B5-4132-837D-C22874C2B9AA}" destId="{73E84B4C-0C3E-4C35-8302-47A9C877EFE2}" srcOrd="0" destOrd="0" presId="urn:microsoft.com/office/officeart/2018/2/layout/IconLabelDescriptionList"/>
    <dgm:cxn modelId="{6542CF47-436F-4C29-A1BD-0DB828D8F11C}" srcId="{2F5B4788-62AA-4BA3-AFF9-2A6F55700B7D}" destId="{F39B92D8-3936-4DE3-BE6F-F50D42A8CA9F}" srcOrd="0" destOrd="0" parTransId="{366C61FB-BF76-45F9-B631-D1806973F0A0}" sibTransId="{2FA2D9C3-5DC3-446B-BEFB-F8809FE950F4}"/>
    <dgm:cxn modelId="{7317E06E-437E-468C-BEA8-2B9B033D304C}" type="presOf" srcId="{2F5B4788-62AA-4BA3-AFF9-2A6F55700B7D}" destId="{3C16AED5-1969-4DE5-8FA0-5F5D42E86D34}" srcOrd="0" destOrd="0" presId="urn:microsoft.com/office/officeart/2018/2/layout/IconLabelDescriptionList"/>
    <dgm:cxn modelId="{DBAF1393-B81B-47AF-B0AC-C461BE0F02AF}" srcId="{2B9E6BAD-F33B-45D8-A1E3-DD0C9EAEADD9}" destId="{DCBF2296-C8A0-4D24-B57D-CCE64A13688D}" srcOrd="0" destOrd="0" parTransId="{599CA2EE-1AD8-428D-A752-C72C203C3899}" sibTransId="{E223CC68-B027-4D52-B38A-1BCD173589A8}"/>
    <dgm:cxn modelId="{A098A5CC-01CD-4E10-8C1D-8C6C356783D4}" type="presOf" srcId="{F39B92D8-3936-4DE3-BE6F-F50D42A8CA9F}" destId="{4E0DA0DB-2C17-4A20-B270-423741C5255B}" srcOrd="0" destOrd="0" presId="urn:microsoft.com/office/officeart/2018/2/layout/IconLabelDescriptionList"/>
    <dgm:cxn modelId="{A2DAD5D7-DBCB-42DC-B596-693CEA756D72}" srcId="{F39B92D8-3936-4DE3-BE6F-F50D42A8CA9F}" destId="{A0D12589-57B5-4132-837D-C22874C2B9AA}" srcOrd="0" destOrd="0" parTransId="{DA6AD09A-B2A1-4961-B963-07BA7FEB2338}" sibTransId="{68FC0468-F618-4EC4-923F-2297A3299715}"/>
    <dgm:cxn modelId="{139EDFDC-8B09-48FC-8D24-857AF7898CD0}" type="presOf" srcId="{2B9E6BAD-F33B-45D8-A1E3-DD0C9EAEADD9}" destId="{E592F0B4-360A-4473-841A-C69DA91CA1D4}" srcOrd="0" destOrd="0" presId="urn:microsoft.com/office/officeart/2018/2/layout/IconLabelDescriptionList"/>
    <dgm:cxn modelId="{E5C84EF4-DC43-421D-9BB3-311DB12629C1}" srcId="{2F5B4788-62AA-4BA3-AFF9-2A6F55700B7D}" destId="{2B9E6BAD-F33B-45D8-A1E3-DD0C9EAEADD9}" srcOrd="1" destOrd="0" parTransId="{FD7924D4-A0F3-4510-B917-289D3AB77FF5}" sibTransId="{58C8D7EF-B1FA-4ED7-9AFC-235DD786AD72}"/>
    <dgm:cxn modelId="{B47557B6-9564-4909-B822-186F8FC1A5E4}" type="presParOf" srcId="{3C16AED5-1969-4DE5-8FA0-5F5D42E86D34}" destId="{FD19C5DB-8467-43C7-AD2B-DD751414093F}" srcOrd="0" destOrd="0" presId="urn:microsoft.com/office/officeart/2018/2/layout/IconLabelDescriptionList"/>
    <dgm:cxn modelId="{37A3C46F-3C7C-4D9D-89E2-8271E546AA24}" type="presParOf" srcId="{FD19C5DB-8467-43C7-AD2B-DD751414093F}" destId="{070EA446-5FB9-4B70-8F7F-50B85AB9E820}" srcOrd="0" destOrd="0" presId="urn:microsoft.com/office/officeart/2018/2/layout/IconLabelDescriptionList"/>
    <dgm:cxn modelId="{C2F5CC4D-82A4-481B-984F-A627D2B09682}" type="presParOf" srcId="{FD19C5DB-8467-43C7-AD2B-DD751414093F}" destId="{B6CE77C0-3BBB-4DF6-A182-4E35237E4FE6}" srcOrd="1" destOrd="0" presId="urn:microsoft.com/office/officeart/2018/2/layout/IconLabelDescriptionList"/>
    <dgm:cxn modelId="{83409698-11DA-48FB-995B-28965E1CE93F}" type="presParOf" srcId="{FD19C5DB-8467-43C7-AD2B-DD751414093F}" destId="{4E0DA0DB-2C17-4A20-B270-423741C5255B}" srcOrd="2" destOrd="0" presId="urn:microsoft.com/office/officeart/2018/2/layout/IconLabelDescriptionList"/>
    <dgm:cxn modelId="{4A8ED602-AB19-488C-9807-CCEBA6969F0F}" type="presParOf" srcId="{FD19C5DB-8467-43C7-AD2B-DD751414093F}" destId="{ACFBCE84-A173-4B71-BE54-F359789E22DE}" srcOrd="3" destOrd="0" presId="urn:microsoft.com/office/officeart/2018/2/layout/IconLabelDescriptionList"/>
    <dgm:cxn modelId="{32F87593-AA9A-4CFF-B90F-15F733B5268D}" type="presParOf" srcId="{FD19C5DB-8467-43C7-AD2B-DD751414093F}" destId="{73E84B4C-0C3E-4C35-8302-47A9C877EFE2}" srcOrd="4" destOrd="0" presId="urn:microsoft.com/office/officeart/2018/2/layout/IconLabelDescriptionList"/>
    <dgm:cxn modelId="{33BBB30B-F12C-42B0-8E00-370CC02DB7C0}" type="presParOf" srcId="{3C16AED5-1969-4DE5-8FA0-5F5D42E86D34}" destId="{09A17E48-63C0-42E8-9211-40624475CFE8}" srcOrd="1" destOrd="0" presId="urn:microsoft.com/office/officeart/2018/2/layout/IconLabelDescriptionList"/>
    <dgm:cxn modelId="{D4607759-49D6-4372-B4CC-3E4E4F681E1D}" type="presParOf" srcId="{3C16AED5-1969-4DE5-8FA0-5F5D42E86D34}" destId="{F92597A9-72B1-4BC5-9256-F68F92FEA7B2}" srcOrd="2" destOrd="0" presId="urn:microsoft.com/office/officeart/2018/2/layout/IconLabelDescriptionList"/>
    <dgm:cxn modelId="{DCB06A0F-2404-4DE7-9A19-15E89887F901}" type="presParOf" srcId="{F92597A9-72B1-4BC5-9256-F68F92FEA7B2}" destId="{7797D6A9-5F6B-4ABD-9D6A-158A4A761D54}" srcOrd="0" destOrd="0" presId="urn:microsoft.com/office/officeart/2018/2/layout/IconLabelDescriptionList"/>
    <dgm:cxn modelId="{F3E72FDA-1D26-4E57-9CB2-1D749738E4D0}" type="presParOf" srcId="{F92597A9-72B1-4BC5-9256-F68F92FEA7B2}" destId="{0B448EAD-260A-4B0E-A868-7F054712C87D}" srcOrd="1" destOrd="0" presId="urn:microsoft.com/office/officeart/2018/2/layout/IconLabelDescriptionList"/>
    <dgm:cxn modelId="{B9F00285-0BA2-435B-8ECA-C19931DF589F}" type="presParOf" srcId="{F92597A9-72B1-4BC5-9256-F68F92FEA7B2}" destId="{E592F0B4-360A-4473-841A-C69DA91CA1D4}" srcOrd="2" destOrd="0" presId="urn:microsoft.com/office/officeart/2018/2/layout/IconLabelDescriptionList"/>
    <dgm:cxn modelId="{F9670649-B5C3-4E60-96D3-3AC2F642ED79}" type="presParOf" srcId="{F92597A9-72B1-4BC5-9256-F68F92FEA7B2}" destId="{0F0DACD5-6124-4656-8B61-C132DD79A214}" srcOrd="3" destOrd="0" presId="urn:microsoft.com/office/officeart/2018/2/layout/IconLabelDescriptionList"/>
    <dgm:cxn modelId="{A6EE776B-8B55-4507-8DAC-BA2E29C502BC}" type="presParOf" srcId="{F92597A9-72B1-4BC5-9256-F68F92FEA7B2}" destId="{2A004806-81EA-4944-A69B-5EA446EB850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D90E55-5A00-4C2C-85E3-ADB0005301C1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6DEE06B-6BCE-47A0-99A4-8AA215CA28D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err="1"/>
            <a:t>DanGer</a:t>
          </a:r>
          <a:r>
            <a:rPr lang="en-US"/>
            <a:t>-Shock: </a:t>
          </a:r>
          <a:r>
            <a:rPr lang="en-US" err="1"/>
            <a:t>Microaxial</a:t>
          </a:r>
          <a:r>
            <a:rPr lang="en-US"/>
            <a:t> flow pump (</a:t>
          </a:r>
          <a:r>
            <a:rPr lang="en-US" err="1"/>
            <a:t>Impella</a:t>
          </a:r>
          <a:r>
            <a:rPr lang="en-US"/>
            <a:t> CP)</a:t>
          </a:r>
        </a:p>
      </dgm:t>
    </dgm:pt>
    <dgm:pt modelId="{4D912C97-9710-4739-9ABB-C0F7B263B9F6}" type="parTrans" cxnId="{0FAA774D-93DE-488E-B79B-37D9077F965A}">
      <dgm:prSet/>
      <dgm:spPr/>
      <dgm:t>
        <a:bodyPr/>
        <a:lstStyle/>
        <a:p>
          <a:endParaRPr lang="en-US"/>
        </a:p>
      </dgm:t>
    </dgm:pt>
    <dgm:pt modelId="{3461592A-FF02-4750-9343-8C6F3909DF3C}" type="sibTrans" cxnId="{0FAA774D-93DE-488E-B79B-37D9077F965A}">
      <dgm:prSet/>
      <dgm:spPr/>
      <dgm:t>
        <a:bodyPr/>
        <a:lstStyle/>
        <a:p>
          <a:endParaRPr lang="en-US"/>
        </a:p>
      </dgm:t>
    </dgm:pt>
    <dgm:pt modelId="{8B3BBBD5-415A-4B1D-9E99-64F0A1558B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Lower all-cause mortality at 180d </a:t>
          </a:r>
        </a:p>
      </dgm:t>
    </dgm:pt>
    <dgm:pt modelId="{BE7F925B-2132-4412-8C50-A8BF0436FCDD}" type="parTrans" cxnId="{28797FFE-6979-4C2C-8261-EB33887DD1AA}">
      <dgm:prSet/>
      <dgm:spPr/>
      <dgm:t>
        <a:bodyPr/>
        <a:lstStyle/>
        <a:p>
          <a:endParaRPr lang="en-US"/>
        </a:p>
      </dgm:t>
    </dgm:pt>
    <dgm:pt modelId="{E5FFBFC3-7B6D-4483-9594-00DC58EE30A7}" type="sibTrans" cxnId="{28797FFE-6979-4C2C-8261-EB33887DD1AA}">
      <dgm:prSet/>
      <dgm:spPr/>
      <dgm:t>
        <a:bodyPr/>
        <a:lstStyle/>
        <a:p>
          <a:endParaRPr lang="en-US"/>
        </a:p>
      </dgm:t>
    </dgm:pt>
    <dgm:pt modelId="{E04358FA-436D-475D-95F0-12EDB9EC2C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Higher device related events (severe bleeding, limb ischemia, hemolysis, device failure, AI) and need for RRT</a:t>
          </a:r>
        </a:p>
      </dgm:t>
    </dgm:pt>
    <dgm:pt modelId="{0AB6CB21-F3FC-4125-BB50-A404BF004E4A}" type="parTrans" cxnId="{9979223E-4E68-49CF-8D6D-0E6F34935726}">
      <dgm:prSet/>
      <dgm:spPr/>
      <dgm:t>
        <a:bodyPr/>
        <a:lstStyle/>
        <a:p>
          <a:endParaRPr lang="en-US"/>
        </a:p>
      </dgm:t>
    </dgm:pt>
    <dgm:pt modelId="{014935DE-C5C0-4C40-A331-0C0F9400524C}" type="sibTrans" cxnId="{9979223E-4E68-49CF-8D6D-0E6F34935726}">
      <dgm:prSet/>
      <dgm:spPr/>
      <dgm:t>
        <a:bodyPr/>
        <a:lstStyle/>
        <a:p>
          <a:endParaRPr lang="en-US"/>
        </a:p>
      </dgm:t>
    </dgm:pt>
    <dgm:pt modelId="{A103525D-0A8D-4734-B2A7-380EEB710F6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ECLS-Shock</a:t>
          </a:r>
        </a:p>
      </dgm:t>
    </dgm:pt>
    <dgm:pt modelId="{5FC9F60A-CBF1-4BCD-995A-5A97C4843860}" type="parTrans" cxnId="{E207B67F-A95D-466B-8E30-287DFB0FC6C2}">
      <dgm:prSet/>
      <dgm:spPr/>
      <dgm:t>
        <a:bodyPr/>
        <a:lstStyle/>
        <a:p>
          <a:endParaRPr lang="en-US"/>
        </a:p>
      </dgm:t>
    </dgm:pt>
    <dgm:pt modelId="{4F1F673A-33FD-4BC8-B502-F44AC354A63F}" type="sibTrans" cxnId="{E207B67F-A95D-466B-8E30-287DFB0FC6C2}">
      <dgm:prSet/>
      <dgm:spPr/>
      <dgm:t>
        <a:bodyPr/>
        <a:lstStyle/>
        <a:p>
          <a:endParaRPr lang="en-US"/>
        </a:p>
      </dgm:t>
    </dgm:pt>
    <dgm:pt modelId="{A9165187-52A1-4B50-96F5-5CB2614846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Mortality rates similar (49 v 48%)</a:t>
          </a:r>
        </a:p>
      </dgm:t>
    </dgm:pt>
    <dgm:pt modelId="{3C60A649-9403-4FF7-9920-B5D773D4D7E4}" type="parTrans" cxnId="{0C8C021C-E70B-40DB-BE74-11D5FC1FE792}">
      <dgm:prSet/>
      <dgm:spPr/>
      <dgm:t>
        <a:bodyPr/>
        <a:lstStyle/>
        <a:p>
          <a:endParaRPr lang="en-US"/>
        </a:p>
      </dgm:t>
    </dgm:pt>
    <dgm:pt modelId="{D905C4E4-5529-45BF-8B92-5CA5C2975810}" type="sibTrans" cxnId="{0C8C021C-E70B-40DB-BE74-11D5FC1FE792}">
      <dgm:prSet/>
      <dgm:spPr/>
      <dgm:t>
        <a:bodyPr/>
        <a:lstStyle/>
        <a:p>
          <a:endParaRPr lang="en-US"/>
        </a:p>
      </dgm:t>
    </dgm:pt>
    <dgm:pt modelId="{19AB555C-42D4-4C3A-98DF-911360F148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ECLS relative risk 2.8 for ischemic events</a:t>
          </a:r>
        </a:p>
      </dgm:t>
    </dgm:pt>
    <dgm:pt modelId="{80942BD8-F9E7-4E44-92DB-84FDEFAF99E3}" type="parTrans" cxnId="{50CAF8E4-1909-42DB-ADB6-2C62051827F0}">
      <dgm:prSet/>
      <dgm:spPr/>
      <dgm:t>
        <a:bodyPr/>
        <a:lstStyle/>
        <a:p>
          <a:endParaRPr lang="en-US"/>
        </a:p>
      </dgm:t>
    </dgm:pt>
    <dgm:pt modelId="{CF53CEC5-1E49-408A-B8B0-3418AD28BB26}" type="sibTrans" cxnId="{50CAF8E4-1909-42DB-ADB6-2C62051827F0}">
      <dgm:prSet/>
      <dgm:spPr/>
      <dgm:t>
        <a:bodyPr/>
        <a:lstStyle/>
        <a:p>
          <a:endParaRPr lang="en-US"/>
        </a:p>
      </dgm:t>
    </dgm:pt>
    <dgm:pt modelId="{57DD6A53-D2EF-4141-903F-A666227DBE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 year mortality also unchanged</a:t>
          </a:r>
        </a:p>
      </dgm:t>
    </dgm:pt>
    <dgm:pt modelId="{407F0877-B55C-4025-B276-D07FE9F21F5C}" type="parTrans" cxnId="{B29E353C-84AF-4241-9A44-50ACEAC475CB}">
      <dgm:prSet/>
      <dgm:spPr/>
      <dgm:t>
        <a:bodyPr/>
        <a:lstStyle/>
        <a:p>
          <a:endParaRPr lang="en-US"/>
        </a:p>
      </dgm:t>
    </dgm:pt>
    <dgm:pt modelId="{8087C2CD-8CB3-4166-8FC6-8031E0742DA2}" type="sibTrans" cxnId="{B29E353C-84AF-4241-9A44-50ACEAC475CB}">
      <dgm:prSet/>
      <dgm:spPr/>
      <dgm:t>
        <a:bodyPr/>
        <a:lstStyle/>
        <a:p>
          <a:endParaRPr lang="en-US"/>
        </a:p>
      </dgm:t>
    </dgm:pt>
    <dgm:pt modelId="{D0DEBCF5-5AFF-47F1-B779-8C4CF90B0B05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latin typeface="Calibri"/>
              <a:ea typeface="Calibri"/>
              <a:cs typeface="Calibri"/>
            </a:rPr>
            <a:t>IABP-Shock II</a:t>
          </a:r>
        </a:p>
      </dgm:t>
    </dgm:pt>
    <dgm:pt modelId="{2703C30A-C523-4915-8A26-AB282E5E8B1D}" type="parTrans" cxnId="{68BF0C16-772F-400F-AE13-55C59351CDCC}">
      <dgm:prSet/>
      <dgm:spPr/>
      <dgm:t>
        <a:bodyPr/>
        <a:lstStyle/>
        <a:p>
          <a:endParaRPr lang="en-US"/>
        </a:p>
      </dgm:t>
    </dgm:pt>
    <dgm:pt modelId="{ED71435B-60FD-4E76-A9A8-DCCDF58FF2C6}" type="sibTrans" cxnId="{68BF0C16-772F-400F-AE13-55C59351CDCC}">
      <dgm:prSet/>
      <dgm:spPr/>
      <dgm:t>
        <a:bodyPr/>
        <a:lstStyle/>
        <a:p>
          <a:endParaRPr lang="en-US"/>
        </a:p>
      </dgm:t>
    </dgm:pt>
    <dgm:pt modelId="{402F0D43-39A9-4BAB-B178-231041C84CB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ea typeface="Calibri"/>
              <a:cs typeface="Calibri"/>
            </a:rPr>
            <a:t>Mortality rates similar (40 v 41%)</a:t>
          </a:r>
        </a:p>
      </dgm:t>
    </dgm:pt>
    <dgm:pt modelId="{B42F11A4-12AF-44F6-82B2-0E3BA3BD79C1}" type="parTrans" cxnId="{1732CAA9-DA7B-42FE-BE34-650D1E363708}">
      <dgm:prSet/>
      <dgm:spPr/>
      <dgm:t>
        <a:bodyPr/>
        <a:lstStyle/>
        <a:p>
          <a:endParaRPr lang="en-US"/>
        </a:p>
      </dgm:t>
    </dgm:pt>
    <dgm:pt modelId="{4AAE54D5-3DF1-4C2F-95CC-F43F31965E07}" type="sibTrans" cxnId="{1732CAA9-DA7B-42FE-BE34-650D1E363708}">
      <dgm:prSet/>
      <dgm:spPr/>
      <dgm:t>
        <a:bodyPr/>
        <a:lstStyle/>
        <a:p>
          <a:endParaRPr lang="en-US"/>
        </a:p>
      </dgm:t>
    </dgm:pt>
    <dgm:pt modelId="{7FAB1CCB-4A53-47A4-A947-F2177E29F601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ea typeface="Calibri"/>
              <a:cs typeface="Calibri"/>
            </a:rPr>
            <a:t>No difference in secondary endpoints (ICU LOS, kidney </a:t>
          </a:r>
          <a:r>
            <a:rPr lang="en-US" err="1">
              <a:latin typeface="Calibri"/>
              <a:ea typeface="Calibri"/>
              <a:cs typeface="Calibri"/>
            </a:rPr>
            <a:t>fxn</a:t>
          </a:r>
          <a:r>
            <a:rPr lang="en-US">
              <a:latin typeface="Calibri"/>
              <a:ea typeface="Calibri"/>
              <a:cs typeface="Calibri"/>
            </a:rPr>
            <a:t>, bleeding, limb ischemia, sepsis, CVA)</a:t>
          </a:r>
          <a:endParaRPr lang="en-US"/>
        </a:p>
      </dgm:t>
    </dgm:pt>
    <dgm:pt modelId="{046581AC-42E4-4F70-B5EE-BD283C87E318}" type="parTrans" cxnId="{EA86BC98-11D9-483A-A1CB-30B89B4F030C}">
      <dgm:prSet/>
      <dgm:spPr/>
      <dgm:t>
        <a:bodyPr/>
        <a:lstStyle/>
        <a:p>
          <a:endParaRPr lang="en-US"/>
        </a:p>
      </dgm:t>
    </dgm:pt>
    <dgm:pt modelId="{4B6FA724-FA71-4EC6-87DD-9DC97B4039D2}" type="sibTrans" cxnId="{EA86BC98-11D9-483A-A1CB-30B89B4F030C}">
      <dgm:prSet/>
      <dgm:spPr/>
      <dgm:t>
        <a:bodyPr/>
        <a:lstStyle/>
        <a:p>
          <a:endParaRPr lang="en-US"/>
        </a:p>
      </dgm:t>
    </dgm:pt>
    <dgm:pt modelId="{A596EAED-45CC-4403-A31B-452AE9705C20}" type="pres">
      <dgm:prSet presAssocID="{90D90E55-5A00-4C2C-85E3-ADB0005301C1}" presName="root" presStyleCnt="0">
        <dgm:presLayoutVars>
          <dgm:dir/>
          <dgm:resizeHandles val="exact"/>
        </dgm:presLayoutVars>
      </dgm:prSet>
      <dgm:spPr/>
    </dgm:pt>
    <dgm:pt modelId="{156D492C-7A02-4400-BD8A-9A0BB630B01B}" type="pres">
      <dgm:prSet presAssocID="{D0DEBCF5-5AFF-47F1-B779-8C4CF90B0B05}" presName="compNode" presStyleCnt="0"/>
      <dgm:spPr/>
    </dgm:pt>
    <dgm:pt modelId="{A9C4A600-F1E0-4CF6-8D34-C8FA334C84FA}" type="pres">
      <dgm:prSet presAssocID="{D0DEBCF5-5AFF-47F1-B779-8C4CF90B0B0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 with balloon with solid fill"/>
        </a:ext>
      </dgm:extLst>
    </dgm:pt>
    <dgm:pt modelId="{58FF0855-2DC1-4974-97FF-FE0AE3DDE16B}" type="pres">
      <dgm:prSet presAssocID="{D0DEBCF5-5AFF-47F1-B779-8C4CF90B0B05}" presName="iconSpace" presStyleCnt="0"/>
      <dgm:spPr/>
    </dgm:pt>
    <dgm:pt modelId="{EF092738-F45D-493A-BF2D-7912099D064F}" type="pres">
      <dgm:prSet presAssocID="{D0DEBCF5-5AFF-47F1-B779-8C4CF90B0B05}" presName="parTx" presStyleLbl="revTx" presStyleIdx="0" presStyleCnt="6">
        <dgm:presLayoutVars>
          <dgm:chMax val="0"/>
          <dgm:chPref val="0"/>
        </dgm:presLayoutVars>
      </dgm:prSet>
      <dgm:spPr/>
    </dgm:pt>
    <dgm:pt modelId="{C3126970-2D01-42B5-ADF2-771001A7361E}" type="pres">
      <dgm:prSet presAssocID="{D0DEBCF5-5AFF-47F1-B779-8C4CF90B0B05}" presName="txSpace" presStyleCnt="0"/>
      <dgm:spPr/>
    </dgm:pt>
    <dgm:pt modelId="{E30AAB57-E8D7-40D0-A8CB-0A11A09BFF16}" type="pres">
      <dgm:prSet presAssocID="{D0DEBCF5-5AFF-47F1-B779-8C4CF90B0B05}" presName="desTx" presStyleLbl="revTx" presStyleIdx="1" presStyleCnt="6">
        <dgm:presLayoutVars/>
      </dgm:prSet>
      <dgm:spPr/>
    </dgm:pt>
    <dgm:pt modelId="{A781D36F-DA25-4E15-B078-3D0FFA539614}" type="pres">
      <dgm:prSet presAssocID="{ED71435B-60FD-4E76-A9A8-DCCDF58FF2C6}" presName="sibTrans" presStyleCnt="0"/>
      <dgm:spPr/>
    </dgm:pt>
    <dgm:pt modelId="{719DB8C2-13C8-4522-91F3-2FF8E9FFE109}" type="pres">
      <dgm:prSet presAssocID="{76DEE06B-6BCE-47A0-99A4-8AA215CA28D2}" presName="compNode" presStyleCnt="0"/>
      <dgm:spPr/>
    </dgm:pt>
    <dgm:pt modelId="{1238719B-0AFD-49F2-8176-AC644A35CB89}" type="pres">
      <dgm:prSet presAssocID="{76DEE06B-6BCE-47A0-99A4-8AA215CA28D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rnado outline"/>
        </a:ext>
      </dgm:extLst>
    </dgm:pt>
    <dgm:pt modelId="{056705FD-6AA2-4975-87E1-FDF13A7247C5}" type="pres">
      <dgm:prSet presAssocID="{76DEE06B-6BCE-47A0-99A4-8AA215CA28D2}" presName="iconSpace" presStyleCnt="0"/>
      <dgm:spPr/>
    </dgm:pt>
    <dgm:pt modelId="{28C7ECBE-EDF7-421C-8029-2A7D8A863AAD}" type="pres">
      <dgm:prSet presAssocID="{76DEE06B-6BCE-47A0-99A4-8AA215CA28D2}" presName="parTx" presStyleLbl="revTx" presStyleIdx="2" presStyleCnt="6">
        <dgm:presLayoutVars>
          <dgm:chMax val="0"/>
          <dgm:chPref val="0"/>
        </dgm:presLayoutVars>
      </dgm:prSet>
      <dgm:spPr/>
    </dgm:pt>
    <dgm:pt modelId="{524D28A1-9F19-40E6-9B64-E647162664BF}" type="pres">
      <dgm:prSet presAssocID="{76DEE06B-6BCE-47A0-99A4-8AA215CA28D2}" presName="txSpace" presStyleCnt="0"/>
      <dgm:spPr/>
    </dgm:pt>
    <dgm:pt modelId="{A5E99FEA-F568-494C-BE6D-70486D9587A9}" type="pres">
      <dgm:prSet presAssocID="{76DEE06B-6BCE-47A0-99A4-8AA215CA28D2}" presName="desTx" presStyleLbl="revTx" presStyleIdx="3" presStyleCnt="6">
        <dgm:presLayoutVars/>
      </dgm:prSet>
      <dgm:spPr/>
    </dgm:pt>
    <dgm:pt modelId="{B8410541-DD20-4D14-83ED-C633EDBE5C1D}" type="pres">
      <dgm:prSet presAssocID="{3461592A-FF02-4750-9343-8C6F3909DF3C}" presName="sibTrans" presStyleCnt="0"/>
      <dgm:spPr/>
    </dgm:pt>
    <dgm:pt modelId="{DA778266-BE0E-4DA6-9DAE-10A795A76D28}" type="pres">
      <dgm:prSet presAssocID="{A103525D-0A8D-4734-B2A7-380EEB710F6E}" presName="compNode" presStyleCnt="0"/>
      <dgm:spPr/>
    </dgm:pt>
    <dgm:pt modelId="{032B567B-8CCA-4B56-9C8D-667772B204F0}" type="pres">
      <dgm:prSet presAssocID="{A103525D-0A8D-4734-B2A7-380EEB710F6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 with solid fill"/>
        </a:ext>
      </dgm:extLst>
    </dgm:pt>
    <dgm:pt modelId="{9391BB4D-A9CD-49A9-8637-12E974FED6E6}" type="pres">
      <dgm:prSet presAssocID="{A103525D-0A8D-4734-B2A7-380EEB710F6E}" presName="iconSpace" presStyleCnt="0"/>
      <dgm:spPr/>
    </dgm:pt>
    <dgm:pt modelId="{1CA6705D-F28D-49A3-9252-5B4D82DF3302}" type="pres">
      <dgm:prSet presAssocID="{A103525D-0A8D-4734-B2A7-380EEB710F6E}" presName="parTx" presStyleLbl="revTx" presStyleIdx="4" presStyleCnt="6">
        <dgm:presLayoutVars>
          <dgm:chMax val="0"/>
          <dgm:chPref val="0"/>
        </dgm:presLayoutVars>
      </dgm:prSet>
      <dgm:spPr/>
    </dgm:pt>
    <dgm:pt modelId="{736A2A9F-D075-4497-8456-11681DB06CFF}" type="pres">
      <dgm:prSet presAssocID="{A103525D-0A8D-4734-B2A7-380EEB710F6E}" presName="txSpace" presStyleCnt="0"/>
      <dgm:spPr/>
    </dgm:pt>
    <dgm:pt modelId="{830479F4-ACEF-46F0-9F77-E0C11B28526D}" type="pres">
      <dgm:prSet presAssocID="{A103525D-0A8D-4734-B2A7-380EEB710F6E}" presName="desTx" presStyleLbl="revTx" presStyleIdx="5" presStyleCnt="6">
        <dgm:presLayoutVars/>
      </dgm:prSet>
      <dgm:spPr/>
    </dgm:pt>
  </dgm:ptLst>
  <dgm:cxnLst>
    <dgm:cxn modelId="{77BA6511-5688-4366-988A-8AD7D5B12AAB}" type="presOf" srcId="{D0DEBCF5-5AFF-47F1-B779-8C4CF90B0B05}" destId="{EF092738-F45D-493A-BF2D-7912099D064F}" srcOrd="0" destOrd="0" presId="urn:microsoft.com/office/officeart/2018/2/layout/IconLabelDescriptionList"/>
    <dgm:cxn modelId="{7821AD15-7260-411E-95FC-339AB0D06684}" type="presOf" srcId="{A9165187-52A1-4B50-96F5-5CB261484602}" destId="{830479F4-ACEF-46F0-9F77-E0C11B28526D}" srcOrd="0" destOrd="0" presId="urn:microsoft.com/office/officeart/2018/2/layout/IconLabelDescriptionList"/>
    <dgm:cxn modelId="{68BF0C16-772F-400F-AE13-55C59351CDCC}" srcId="{90D90E55-5A00-4C2C-85E3-ADB0005301C1}" destId="{D0DEBCF5-5AFF-47F1-B779-8C4CF90B0B05}" srcOrd="0" destOrd="0" parTransId="{2703C30A-C523-4915-8A26-AB282E5E8B1D}" sibTransId="{ED71435B-60FD-4E76-A9A8-DCCDF58FF2C6}"/>
    <dgm:cxn modelId="{0C8C021C-E70B-40DB-BE74-11D5FC1FE792}" srcId="{A103525D-0A8D-4734-B2A7-380EEB710F6E}" destId="{A9165187-52A1-4B50-96F5-5CB261484602}" srcOrd="0" destOrd="0" parTransId="{3C60A649-9403-4FF7-9920-B5D773D4D7E4}" sibTransId="{D905C4E4-5529-45BF-8B92-5CA5C2975810}"/>
    <dgm:cxn modelId="{4871641E-F687-411C-B57F-ED2CE69E5B51}" type="presOf" srcId="{57DD6A53-D2EF-4141-903F-A666227DBE11}" destId="{830479F4-ACEF-46F0-9F77-E0C11B28526D}" srcOrd="0" destOrd="2" presId="urn:microsoft.com/office/officeart/2018/2/layout/IconLabelDescriptionList"/>
    <dgm:cxn modelId="{B29E353C-84AF-4241-9A44-50ACEAC475CB}" srcId="{A103525D-0A8D-4734-B2A7-380EEB710F6E}" destId="{57DD6A53-D2EF-4141-903F-A666227DBE11}" srcOrd="2" destOrd="0" parTransId="{407F0877-B55C-4025-B276-D07FE9F21F5C}" sibTransId="{8087C2CD-8CB3-4166-8FC6-8031E0742DA2}"/>
    <dgm:cxn modelId="{9979223E-4E68-49CF-8D6D-0E6F34935726}" srcId="{76DEE06B-6BCE-47A0-99A4-8AA215CA28D2}" destId="{E04358FA-436D-475D-95F0-12EDB9EC2C2F}" srcOrd="1" destOrd="0" parTransId="{0AB6CB21-F3FC-4125-BB50-A404BF004E4A}" sibTransId="{014935DE-C5C0-4C40-A331-0C0F9400524C}"/>
    <dgm:cxn modelId="{CA080068-E1D5-4D13-9B2F-FB00E427B834}" type="presOf" srcId="{19AB555C-42D4-4C3A-98DF-911360F14887}" destId="{830479F4-ACEF-46F0-9F77-E0C11B28526D}" srcOrd="0" destOrd="1" presId="urn:microsoft.com/office/officeart/2018/2/layout/IconLabelDescriptionList"/>
    <dgm:cxn modelId="{0FAA774D-93DE-488E-B79B-37D9077F965A}" srcId="{90D90E55-5A00-4C2C-85E3-ADB0005301C1}" destId="{76DEE06B-6BCE-47A0-99A4-8AA215CA28D2}" srcOrd="1" destOrd="0" parTransId="{4D912C97-9710-4739-9ABB-C0F7B263B9F6}" sibTransId="{3461592A-FF02-4750-9343-8C6F3909DF3C}"/>
    <dgm:cxn modelId="{34240B4E-FE90-41FD-8E92-B0C84166BFA9}" type="presOf" srcId="{8B3BBBD5-415A-4B1D-9E99-64F0A1558B37}" destId="{A5E99FEA-F568-494C-BE6D-70486D9587A9}" srcOrd="0" destOrd="0" presId="urn:microsoft.com/office/officeart/2018/2/layout/IconLabelDescriptionList"/>
    <dgm:cxn modelId="{E207B67F-A95D-466B-8E30-287DFB0FC6C2}" srcId="{90D90E55-5A00-4C2C-85E3-ADB0005301C1}" destId="{A103525D-0A8D-4734-B2A7-380EEB710F6E}" srcOrd="2" destOrd="0" parTransId="{5FC9F60A-CBF1-4BCD-995A-5A97C4843860}" sibTransId="{4F1F673A-33FD-4BC8-B502-F44AC354A63F}"/>
    <dgm:cxn modelId="{62455280-774C-4181-BB8F-C5E454E942BF}" type="presOf" srcId="{90D90E55-5A00-4C2C-85E3-ADB0005301C1}" destId="{A596EAED-45CC-4403-A31B-452AE9705C20}" srcOrd="0" destOrd="0" presId="urn:microsoft.com/office/officeart/2018/2/layout/IconLabelDescriptionList"/>
    <dgm:cxn modelId="{A521788A-3755-4FFE-B449-12FDDD1A889D}" type="presOf" srcId="{E04358FA-436D-475D-95F0-12EDB9EC2C2F}" destId="{A5E99FEA-F568-494C-BE6D-70486D9587A9}" srcOrd="0" destOrd="1" presId="urn:microsoft.com/office/officeart/2018/2/layout/IconLabelDescriptionList"/>
    <dgm:cxn modelId="{EA86BC98-11D9-483A-A1CB-30B89B4F030C}" srcId="{D0DEBCF5-5AFF-47F1-B779-8C4CF90B0B05}" destId="{7FAB1CCB-4A53-47A4-A947-F2177E29F601}" srcOrd="1" destOrd="0" parTransId="{046581AC-42E4-4F70-B5EE-BD283C87E318}" sibTransId="{4B6FA724-FA71-4EC6-87DD-9DC97B4039D2}"/>
    <dgm:cxn modelId="{92D345A7-4B5C-4848-8BC6-2D7AE04C1221}" type="presOf" srcId="{402F0D43-39A9-4BAB-B178-231041C84CBC}" destId="{E30AAB57-E8D7-40D0-A8CB-0A11A09BFF16}" srcOrd="0" destOrd="0" presId="urn:microsoft.com/office/officeart/2018/2/layout/IconLabelDescriptionList"/>
    <dgm:cxn modelId="{1732CAA9-DA7B-42FE-BE34-650D1E363708}" srcId="{D0DEBCF5-5AFF-47F1-B779-8C4CF90B0B05}" destId="{402F0D43-39A9-4BAB-B178-231041C84CBC}" srcOrd="0" destOrd="0" parTransId="{B42F11A4-12AF-44F6-82B2-0E3BA3BD79C1}" sibTransId="{4AAE54D5-3DF1-4C2F-95CC-F43F31965E07}"/>
    <dgm:cxn modelId="{F47F79CA-7A05-4288-9908-C3EA47F5EB37}" type="presOf" srcId="{76DEE06B-6BCE-47A0-99A4-8AA215CA28D2}" destId="{28C7ECBE-EDF7-421C-8029-2A7D8A863AAD}" srcOrd="0" destOrd="0" presId="urn:microsoft.com/office/officeart/2018/2/layout/IconLabelDescriptionList"/>
    <dgm:cxn modelId="{73A34CCB-FD84-48C6-B556-CD699D70AB08}" type="presOf" srcId="{7FAB1CCB-4A53-47A4-A947-F2177E29F601}" destId="{E30AAB57-E8D7-40D0-A8CB-0A11A09BFF16}" srcOrd="0" destOrd="1" presId="urn:microsoft.com/office/officeart/2018/2/layout/IconLabelDescriptionList"/>
    <dgm:cxn modelId="{40430ED9-543F-4DB1-97CC-1E25ED8CCAAF}" type="presOf" srcId="{A103525D-0A8D-4734-B2A7-380EEB710F6E}" destId="{1CA6705D-F28D-49A3-9252-5B4D82DF3302}" srcOrd="0" destOrd="0" presId="urn:microsoft.com/office/officeart/2018/2/layout/IconLabelDescriptionList"/>
    <dgm:cxn modelId="{50CAF8E4-1909-42DB-ADB6-2C62051827F0}" srcId="{A103525D-0A8D-4734-B2A7-380EEB710F6E}" destId="{19AB555C-42D4-4C3A-98DF-911360F14887}" srcOrd="1" destOrd="0" parTransId="{80942BD8-F9E7-4E44-92DB-84FDEFAF99E3}" sibTransId="{CF53CEC5-1E49-408A-B8B0-3418AD28BB26}"/>
    <dgm:cxn modelId="{28797FFE-6979-4C2C-8261-EB33887DD1AA}" srcId="{76DEE06B-6BCE-47A0-99A4-8AA215CA28D2}" destId="{8B3BBBD5-415A-4B1D-9E99-64F0A1558B37}" srcOrd="0" destOrd="0" parTransId="{BE7F925B-2132-4412-8C50-A8BF0436FCDD}" sibTransId="{E5FFBFC3-7B6D-4483-9594-00DC58EE30A7}"/>
    <dgm:cxn modelId="{23E932DD-9F14-432B-B5A0-A88C061C90A6}" type="presParOf" srcId="{A596EAED-45CC-4403-A31B-452AE9705C20}" destId="{156D492C-7A02-4400-BD8A-9A0BB630B01B}" srcOrd="0" destOrd="0" presId="urn:microsoft.com/office/officeart/2018/2/layout/IconLabelDescriptionList"/>
    <dgm:cxn modelId="{18825195-D0DE-4CBB-A064-D4D6070C801E}" type="presParOf" srcId="{156D492C-7A02-4400-BD8A-9A0BB630B01B}" destId="{A9C4A600-F1E0-4CF6-8D34-C8FA334C84FA}" srcOrd="0" destOrd="0" presId="urn:microsoft.com/office/officeart/2018/2/layout/IconLabelDescriptionList"/>
    <dgm:cxn modelId="{8AC9C3C8-838E-4C68-8FE8-C60DA223D6BE}" type="presParOf" srcId="{156D492C-7A02-4400-BD8A-9A0BB630B01B}" destId="{58FF0855-2DC1-4974-97FF-FE0AE3DDE16B}" srcOrd="1" destOrd="0" presId="urn:microsoft.com/office/officeart/2018/2/layout/IconLabelDescriptionList"/>
    <dgm:cxn modelId="{5C127B94-D524-4941-94CC-88468F67B639}" type="presParOf" srcId="{156D492C-7A02-4400-BD8A-9A0BB630B01B}" destId="{EF092738-F45D-493A-BF2D-7912099D064F}" srcOrd="2" destOrd="0" presId="urn:microsoft.com/office/officeart/2018/2/layout/IconLabelDescriptionList"/>
    <dgm:cxn modelId="{409AF95F-071E-472B-87B3-3D9139BB66EE}" type="presParOf" srcId="{156D492C-7A02-4400-BD8A-9A0BB630B01B}" destId="{C3126970-2D01-42B5-ADF2-771001A7361E}" srcOrd="3" destOrd="0" presId="urn:microsoft.com/office/officeart/2018/2/layout/IconLabelDescriptionList"/>
    <dgm:cxn modelId="{F9D37DAB-7C8F-4899-B66B-C422C21270CD}" type="presParOf" srcId="{156D492C-7A02-4400-BD8A-9A0BB630B01B}" destId="{E30AAB57-E8D7-40D0-A8CB-0A11A09BFF16}" srcOrd="4" destOrd="0" presId="urn:microsoft.com/office/officeart/2018/2/layout/IconLabelDescriptionList"/>
    <dgm:cxn modelId="{D6E319FC-525B-44A2-9AB6-841A1890E9FD}" type="presParOf" srcId="{A596EAED-45CC-4403-A31B-452AE9705C20}" destId="{A781D36F-DA25-4E15-B078-3D0FFA539614}" srcOrd="1" destOrd="0" presId="urn:microsoft.com/office/officeart/2018/2/layout/IconLabelDescriptionList"/>
    <dgm:cxn modelId="{D758CB45-D4E9-4BD5-9BB6-257320C56FCD}" type="presParOf" srcId="{A596EAED-45CC-4403-A31B-452AE9705C20}" destId="{719DB8C2-13C8-4522-91F3-2FF8E9FFE109}" srcOrd="2" destOrd="0" presId="urn:microsoft.com/office/officeart/2018/2/layout/IconLabelDescriptionList"/>
    <dgm:cxn modelId="{E6B35400-B626-482F-85B4-588E7FB52502}" type="presParOf" srcId="{719DB8C2-13C8-4522-91F3-2FF8E9FFE109}" destId="{1238719B-0AFD-49F2-8176-AC644A35CB89}" srcOrd="0" destOrd="0" presId="urn:microsoft.com/office/officeart/2018/2/layout/IconLabelDescriptionList"/>
    <dgm:cxn modelId="{ED2C6DA2-D97A-4701-A376-C04B82624949}" type="presParOf" srcId="{719DB8C2-13C8-4522-91F3-2FF8E9FFE109}" destId="{056705FD-6AA2-4975-87E1-FDF13A7247C5}" srcOrd="1" destOrd="0" presId="urn:microsoft.com/office/officeart/2018/2/layout/IconLabelDescriptionList"/>
    <dgm:cxn modelId="{58F9783F-C202-46F6-A28C-7D2D756D72BD}" type="presParOf" srcId="{719DB8C2-13C8-4522-91F3-2FF8E9FFE109}" destId="{28C7ECBE-EDF7-421C-8029-2A7D8A863AAD}" srcOrd="2" destOrd="0" presId="urn:microsoft.com/office/officeart/2018/2/layout/IconLabelDescriptionList"/>
    <dgm:cxn modelId="{887BBBD9-2D8D-4390-A2B6-AC7096C9A425}" type="presParOf" srcId="{719DB8C2-13C8-4522-91F3-2FF8E9FFE109}" destId="{524D28A1-9F19-40E6-9B64-E647162664BF}" srcOrd="3" destOrd="0" presId="urn:microsoft.com/office/officeart/2018/2/layout/IconLabelDescriptionList"/>
    <dgm:cxn modelId="{7A0854FE-255D-413D-929F-0AD426B0D2AE}" type="presParOf" srcId="{719DB8C2-13C8-4522-91F3-2FF8E9FFE109}" destId="{A5E99FEA-F568-494C-BE6D-70486D9587A9}" srcOrd="4" destOrd="0" presId="urn:microsoft.com/office/officeart/2018/2/layout/IconLabelDescriptionList"/>
    <dgm:cxn modelId="{0455BAD0-B812-4BBE-B729-D840643BCD55}" type="presParOf" srcId="{A596EAED-45CC-4403-A31B-452AE9705C20}" destId="{B8410541-DD20-4D14-83ED-C633EDBE5C1D}" srcOrd="3" destOrd="0" presId="urn:microsoft.com/office/officeart/2018/2/layout/IconLabelDescriptionList"/>
    <dgm:cxn modelId="{772D83C8-CBD5-4235-AA8E-C2F554D1DECF}" type="presParOf" srcId="{A596EAED-45CC-4403-A31B-452AE9705C20}" destId="{DA778266-BE0E-4DA6-9DAE-10A795A76D28}" srcOrd="4" destOrd="0" presId="urn:microsoft.com/office/officeart/2018/2/layout/IconLabelDescriptionList"/>
    <dgm:cxn modelId="{0A20C434-C1D6-417F-B426-8D4F8B049A7F}" type="presParOf" srcId="{DA778266-BE0E-4DA6-9DAE-10A795A76D28}" destId="{032B567B-8CCA-4B56-9C8D-667772B204F0}" srcOrd="0" destOrd="0" presId="urn:microsoft.com/office/officeart/2018/2/layout/IconLabelDescriptionList"/>
    <dgm:cxn modelId="{59D25014-9CFB-4EB1-A0CA-5F50BA7A62FC}" type="presParOf" srcId="{DA778266-BE0E-4DA6-9DAE-10A795A76D28}" destId="{9391BB4D-A9CD-49A9-8637-12E974FED6E6}" srcOrd="1" destOrd="0" presId="urn:microsoft.com/office/officeart/2018/2/layout/IconLabelDescriptionList"/>
    <dgm:cxn modelId="{75F2CB45-6FCF-41B8-AE03-4398A8CF95AE}" type="presParOf" srcId="{DA778266-BE0E-4DA6-9DAE-10A795A76D28}" destId="{1CA6705D-F28D-49A3-9252-5B4D82DF3302}" srcOrd="2" destOrd="0" presId="urn:microsoft.com/office/officeart/2018/2/layout/IconLabelDescriptionList"/>
    <dgm:cxn modelId="{6F0F58F9-5153-4024-B4D7-3794403F8F32}" type="presParOf" srcId="{DA778266-BE0E-4DA6-9DAE-10A795A76D28}" destId="{736A2A9F-D075-4497-8456-11681DB06CFF}" srcOrd="3" destOrd="0" presId="urn:microsoft.com/office/officeart/2018/2/layout/IconLabelDescriptionList"/>
    <dgm:cxn modelId="{12436EE8-E40C-43E2-A74F-CED8E520686F}" type="presParOf" srcId="{DA778266-BE0E-4DA6-9DAE-10A795A76D28}" destId="{830479F4-ACEF-46F0-9F77-E0C11B28526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198F6-DDD5-495D-B479-224D2F2BA930}">
      <dsp:nvSpPr>
        <dsp:cNvPr id="0" name=""/>
        <dsp:cNvSpPr/>
      </dsp:nvSpPr>
      <dsp:spPr>
        <a:xfrm>
          <a:off x="0" y="93698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Introduction</a:t>
          </a:r>
        </a:p>
      </dsp:txBody>
      <dsp:txXfrm>
        <a:off x="26387" y="120085"/>
        <a:ext cx="10462826" cy="487766"/>
      </dsp:txXfrm>
    </dsp:sp>
    <dsp:sp modelId="{D5E76166-E331-4557-BE6B-195655A59E13}">
      <dsp:nvSpPr>
        <dsp:cNvPr id="0" name=""/>
        <dsp:cNvSpPr/>
      </dsp:nvSpPr>
      <dsp:spPr>
        <a:xfrm>
          <a:off x="0" y="697598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Pathophysiology</a:t>
          </a:r>
        </a:p>
      </dsp:txBody>
      <dsp:txXfrm>
        <a:off x="26387" y="723985"/>
        <a:ext cx="10462826" cy="487766"/>
      </dsp:txXfrm>
    </dsp:sp>
    <dsp:sp modelId="{C6F4424F-9670-42B1-91C5-4FD4AC7BFA6B}">
      <dsp:nvSpPr>
        <dsp:cNvPr id="0" name=""/>
        <dsp:cNvSpPr/>
      </dsp:nvSpPr>
      <dsp:spPr>
        <a:xfrm>
          <a:off x="0" y="13014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Etiology/Risk Factors</a:t>
          </a:r>
        </a:p>
      </dsp:txBody>
      <dsp:txXfrm>
        <a:off x="26387" y="1327886"/>
        <a:ext cx="10462826" cy="487766"/>
      </dsp:txXfrm>
    </dsp:sp>
    <dsp:sp modelId="{94F18ED6-5E53-4FA4-B48A-5C09DC0117D4}">
      <dsp:nvSpPr>
        <dsp:cNvPr id="0" name=""/>
        <dsp:cNvSpPr/>
      </dsp:nvSpPr>
      <dsp:spPr>
        <a:xfrm>
          <a:off x="0" y="19053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Clinical Presentation and Diagnosis</a:t>
          </a:r>
        </a:p>
      </dsp:txBody>
      <dsp:txXfrm>
        <a:off x="26387" y="1931786"/>
        <a:ext cx="10462826" cy="487766"/>
      </dsp:txXfrm>
    </dsp:sp>
    <dsp:sp modelId="{76E16F16-7175-4E7C-9D51-4D81D4A6E6E9}">
      <dsp:nvSpPr>
        <dsp:cNvPr id="0" name=""/>
        <dsp:cNvSpPr/>
      </dsp:nvSpPr>
      <dsp:spPr>
        <a:xfrm>
          <a:off x="0" y="25092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Management and Treatment</a:t>
          </a:r>
        </a:p>
      </dsp:txBody>
      <dsp:txXfrm>
        <a:off x="26387" y="2535686"/>
        <a:ext cx="10462826" cy="487766"/>
      </dsp:txXfrm>
    </dsp:sp>
    <dsp:sp modelId="{886B5E1E-4736-474C-A5B5-73AC67ECB590}">
      <dsp:nvSpPr>
        <dsp:cNvPr id="0" name=""/>
        <dsp:cNvSpPr/>
      </dsp:nvSpPr>
      <dsp:spPr>
        <a:xfrm>
          <a:off x="0" y="31131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Prognosis and Prevention</a:t>
          </a:r>
        </a:p>
      </dsp:txBody>
      <dsp:txXfrm>
        <a:off x="26387" y="3139586"/>
        <a:ext cx="10462826" cy="487766"/>
      </dsp:txXfrm>
    </dsp:sp>
    <dsp:sp modelId="{E5630F5E-753F-423A-87F7-F14F4A357E8C}">
      <dsp:nvSpPr>
        <dsp:cNvPr id="0" name=""/>
        <dsp:cNvSpPr/>
      </dsp:nvSpPr>
      <dsp:spPr>
        <a:xfrm>
          <a:off x="0" y="37170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Conclusion and Q&amp;A</a:t>
          </a:r>
        </a:p>
      </dsp:txBody>
      <dsp:txXfrm>
        <a:off x="26387" y="3743486"/>
        <a:ext cx="10462826" cy="4877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65326-6C25-4892-BDE1-7F0893297E32}">
      <dsp:nvSpPr>
        <dsp:cNvPr id="0" name=""/>
        <dsp:cNvSpPr/>
      </dsp:nvSpPr>
      <dsp:spPr>
        <a:xfrm>
          <a:off x="523918" y="661289"/>
          <a:ext cx="563308" cy="5633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FEF04-FA3B-44E0-AC6A-7A8E7F4ED5F2}">
      <dsp:nvSpPr>
        <dsp:cNvPr id="0" name=""/>
        <dsp:cNvSpPr/>
      </dsp:nvSpPr>
      <dsp:spPr>
        <a:xfrm>
          <a:off x="846" y="1354834"/>
          <a:ext cx="1609453" cy="87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Suspicion based on risk factors</a:t>
          </a:r>
        </a:p>
      </dsp:txBody>
      <dsp:txXfrm>
        <a:off x="846" y="1354834"/>
        <a:ext cx="1609453" cy="875140"/>
      </dsp:txXfrm>
    </dsp:sp>
    <dsp:sp modelId="{C6E29F07-6C53-4703-9B54-85A65DA67579}">
      <dsp:nvSpPr>
        <dsp:cNvPr id="0" name=""/>
        <dsp:cNvSpPr/>
      </dsp:nvSpPr>
      <dsp:spPr>
        <a:xfrm>
          <a:off x="846" y="2290549"/>
          <a:ext cx="1609453" cy="139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History of CHF/current CHF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Current myocardial infarction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History of valvular heart disease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History of CAD</a:t>
          </a:r>
        </a:p>
      </dsp:txBody>
      <dsp:txXfrm>
        <a:off x="846" y="2290549"/>
        <a:ext cx="1609453" cy="1399499"/>
      </dsp:txXfrm>
    </dsp:sp>
    <dsp:sp modelId="{17A96ED5-2204-454C-95E3-CFE3A2D45D72}">
      <dsp:nvSpPr>
        <dsp:cNvPr id="0" name=""/>
        <dsp:cNvSpPr/>
      </dsp:nvSpPr>
      <dsp:spPr>
        <a:xfrm>
          <a:off x="2415026" y="661289"/>
          <a:ext cx="563308" cy="5633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264BD-A1D4-43D9-B764-CA1DA7DB2684}">
      <dsp:nvSpPr>
        <dsp:cNvPr id="0" name=""/>
        <dsp:cNvSpPr/>
      </dsp:nvSpPr>
      <dsp:spPr>
        <a:xfrm>
          <a:off x="1891953" y="1354834"/>
          <a:ext cx="1609453" cy="87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Clinical exam is important (even before hypotension)</a:t>
          </a:r>
        </a:p>
      </dsp:txBody>
      <dsp:txXfrm>
        <a:off x="1891953" y="1354834"/>
        <a:ext cx="1609453" cy="875140"/>
      </dsp:txXfrm>
    </dsp:sp>
    <dsp:sp modelId="{71ADC6CF-01E1-4E38-A43C-FE100D0CF0CD}">
      <dsp:nvSpPr>
        <dsp:cNvPr id="0" name=""/>
        <dsp:cNvSpPr/>
      </dsp:nvSpPr>
      <dsp:spPr>
        <a:xfrm>
          <a:off x="1891953" y="2290549"/>
          <a:ext cx="1609453" cy="139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Cool extremities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Low urine output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AMS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Distended neck veins</a:t>
          </a:r>
        </a:p>
      </dsp:txBody>
      <dsp:txXfrm>
        <a:off x="1891953" y="2290549"/>
        <a:ext cx="1609453" cy="1399499"/>
      </dsp:txXfrm>
    </dsp:sp>
    <dsp:sp modelId="{DEAC3868-E086-4B53-A2BE-8B5B0F50C4BB}">
      <dsp:nvSpPr>
        <dsp:cNvPr id="0" name=""/>
        <dsp:cNvSpPr/>
      </dsp:nvSpPr>
      <dsp:spPr>
        <a:xfrm>
          <a:off x="4306133" y="661289"/>
          <a:ext cx="563308" cy="5633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DD909-4FD4-4416-9519-E5C038FF19F5}">
      <dsp:nvSpPr>
        <dsp:cNvPr id="0" name=""/>
        <dsp:cNvSpPr/>
      </dsp:nvSpPr>
      <dsp:spPr>
        <a:xfrm>
          <a:off x="3783061" y="1354834"/>
          <a:ext cx="1609453" cy="87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Labs</a:t>
          </a:r>
        </a:p>
      </dsp:txBody>
      <dsp:txXfrm>
        <a:off x="3783061" y="1354834"/>
        <a:ext cx="1609453" cy="875140"/>
      </dsp:txXfrm>
    </dsp:sp>
    <dsp:sp modelId="{230DC494-B461-4035-8C32-D5FBD9A22A5F}">
      <dsp:nvSpPr>
        <dsp:cNvPr id="0" name=""/>
        <dsp:cNvSpPr/>
      </dsp:nvSpPr>
      <dsp:spPr>
        <a:xfrm>
          <a:off x="3783061" y="2290549"/>
          <a:ext cx="1609453" cy="139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Elevated lactate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BNP / NT-</a:t>
          </a:r>
          <a:r>
            <a:rPr lang="en-US" sz="1100" kern="1200" dirty="0" err="1"/>
            <a:t>proBNP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ptos Display" panose="020F0302020204030204"/>
            </a:rPr>
            <a:t>LFTs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ptos Display" panose="020F0302020204030204"/>
            </a:rPr>
            <a:t>Renal function</a:t>
          </a:r>
        </a:p>
      </dsp:txBody>
      <dsp:txXfrm>
        <a:off x="3783061" y="2290549"/>
        <a:ext cx="1609453" cy="13994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8A737-E4A3-4A19-A7B3-FA60F1BA8002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C471F-33AD-4F7B-A982-E5F7FB0B5C8F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A18DE-6C96-425E-B65E-B849D525ECCD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Key takeaways</a:t>
          </a:r>
        </a:p>
      </dsp:txBody>
      <dsp:txXfrm>
        <a:off x="1435590" y="531"/>
        <a:ext cx="9080009" cy="1242935"/>
      </dsp:txXfrm>
    </dsp:sp>
    <dsp:sp modelId="{514BEDC8-325F-4551-881F-EE26F0BF1C17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BA287-E14B-4CAD-9A9D-C3E73756379D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F6368-439C-4D98-8251-CA546EF57F8C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Emphasis on early diagnosis and aggressive management</a:t>
          </a:r>
        </a:p>
      </dsp:txBody>
      <dsp:txXfrm>
        <a:off x="1435590" y="1554201"/>
        <a:ext cx="9080009" cy="1242935"/>
      </dsp:txXfrm>
    </dsp:sp>
    <dsp:sp modelId="{40712BE7-C694-4542-AE7B-2C7AE0A5368F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9E791-3DEF-45D9-B1D5-7230C081E402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A7854-2164-4B6C-A206-2B95302869AA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Open for questions</a:t>
          </a:r>
        </a:p>
      </dsp:txBody>
      <dsp:txXfrm>
        <a:off x="1435590" y="3107870"/>
        <a:ext cx="9080009" cy="1242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6A26-C9DB-43E9-95AB-4B68C24CA6A9}">
      <dsp:nvSpPr>
        <dsp:cNvPr id="0" name=""/>
        <dsp:cNvSpPr/>
      </dsp:nvSpPr>
      <dsp:spPr>
        <a:xfrm>
          <a:off x="0" y="512419"/>
          <a:ext cx="6666833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74904" rIns="5174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Complex syndrome characterized by low cardiac output resulting in tissue hypoperfusion</a:t>
          </a:r>
        </a:p>
      </dsp:txBody>
      <dsp:txXfrm>
        <a:off x="0" y="512419"/>
        <a:ext cx="6666833" cy="1020600"/>
      </dsp:txXfrm>
    </dsp:sp>
    <dsp:sp modelId="{F0151C02-2302-4F5D-B6BC-493F05599534}">
      <dsp:nvSpPr>
        <dsp:cNvPr id="0" name=""/>
        <dsp:cNvSpPr/>
      </dsp:nvSpPr>
      <dsp:spPr>
        <a:xfrm>
          <a:off x="333341" y="246739"/>
          <a:ext cx="4666783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Definition of cardiogenic shock</a:t>
          </a:r>
        </a:p>
      </dsp:txBody>
      <dsp:txXfrm>
        <a:off x="359280" y="272678"/>
        <a:ext cx="4614905" cy="479482"/>
      </dsp:txXfrm>
    </dsp:sp>
    <dsp:sp modelId="{198D5422-8732-4944-94E3-56E67DD4B98A}">
      <dsp:nvSpPr>
        <dsp:cNvPr id="0" name=""/>
        <dsp:cNvSpPr/>
      </dsp:nvSpPr>
      <dsp:spPr>
        <a:xfrm>
          <a:off x="0" y="1895900"/>
          <a:ext cx="6666833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74904" rIns="5174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Often results in serious injury, multisystem organ failure, and death</a:t>
          </a:r>
        </a:p>
      </dsp:txBody>
      <dsp:txXfrm>
        <a:off x="0" y="1895900"/>
        <a:ext cx="6666833" cy="1020600"/>
      </dsp:txXfrm>
    </dsp:sp>
    <dsp:sp modelId="{7159B461-FB4E-496C-B8E5-60DD475800C1}">
      <dsp:nvSpPr>
        <dsp:cNvPr id="0" name=""/>
        <dsp:cNvSpPr/>
      </dsp:nvSpPr>
      <dsp:spPr>
        <a:xfrm>
          <a:off x="333341" y="1630219"/>
          <a:ext cx="4666783" cy="531360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Importance in critical care and cardiology</a:t>
          </a:r>
        </a:p>
      </dsp:txBody>
      <dsp:txXfrm>
        <a:off x="359280" y="1656158"/>
        <a:ext cx="4614905" cy="479482"/>
      </dsp:txXfrm>
    </dsp:sp>
    <dsp:sp modelId="{A9590F83-245E-42FA-BDC2-F70CDEA350C6}">
      <dsp:nvSpPr>
        <dsp:cNvPr id="0" name=""/>
        <dsp:cNvSpPr/>
      </dsp:nvSpPr>
      <dsp:spPr>
        <a:xfrm>
          <a:off x="0" y="3279380"/>
          <a:ext cx="6666833" cy="192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74904" rIns="5174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5-10% of cases of acute MI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Leading cause of death after MI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Acute MI accounts for 81% of patients in 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Mortality widely cited as ~50% !!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 Display" panose="020F0302020204030204"/>
            </a:rPr>
            <a:t>408 in 100k hospitalizations</a:t>
          </a:r>
        </a:p>
      </dsp:txBody>
      <dsp:txXfrm>
        <a:off x="0" y="3279380"/>
        <a:ext cx="6666833" cy="1927800"/>
      </dsp:txXfrm>
    </dsp:sp>
    <dsp:sp modelId="{70A7576A-612B-45E2-8986-CB1A3D34376A}">
      <dsp:nvSpPr>
        <dsp:cNvPr id="0" name=""/>
        <dsp:cNvSpPr/>
      </dsp:nvSpPr>
      <dsp:spPr>
        <a:xfrm>
          <a:off x="333341" y="3013700"/>
          <a:ext cx="4666783" cy="5313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Brief Overview of incidence and Mortality</a:t>
          </a:r>
        </a:p>
      </dsp:txBody>
      <dsp:txXfrm>
        <a:off x="359280" y="3039639"/>
        <a:ext cx="4614905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A6C01-A4BD-4922-A6E7-F9793019DE6E}">
      <dsp:nvSpPr>
        <dsp:cNvPr id="0" name=""/>
        <dsp:cNvSpPr/>
      </dsp:nvSpPr>
      <dsp:spPr>
        <a:xfrm>
          <a:off x="4034964" y="385582"/>
          <a:ext cx="5232463" cy="5232463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Tissue Perfusion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SBP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SVR</a:t>
          </a:r>
        </a:p>
      </dsp:txBody>
      <dsp:txXfrm>
        <a:off x="6764566" y="1265134"/>
        <a:ext cx="1681863" cy="1121242"/>
      </dsp:txXfrm>
    </dsp:sp>
    <dsp:sp modelId="{B2D335A6-84B8-476D-9EAC-0446AEC7DDB3}">
      <dsp:nvSpPr>
        <dsp:cNvPr id="0" name=""/>
        <dsp:cNvSpPr/>
      </dsp:nvSpPr>
      <dsp:spPr>
        <a:xfrm>
          <a:off x="4079814" y="525115"/>
          <a:ext cx="5232463" cy="5232463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BP = CO x SVR</a:t>
          </a:r>
        </a:p>
      </dsp:txBody>
      <dsp:txXfrm>
        <a:off x="7449769" y="2915852"/>
        <a:ext cx="1557280" cy="1245824"/>
      </dsp:txXfrm>
    </dsp:sp>
    <dsp:sp modelId="{C841356A-FE0E-4624-A28C-47EA903D538A}">
      <dsp:nvSpPr>
        <dsp:cNvPr id="0" name=""/>
        <dsp:cNvSpPr/>
      </dsp:nvSpPr>
      <dsp:spPr>
        <a:xfrm>
          <a:off x="3961460" y="611076"/>
          <a:ext cx="5232463" cy="5232463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 = HR x SV</a:t>
          </a:r>
        </a:p>
      </dsp:txBody>
      <dsp:txXfrm>
        <a:off x="5830197" y="4286259"/>
        <a:ext cx="1494989" cy="1370407"/>
      </dsp:txXfrm>
    </dsp:sp>
    <dsp:sp modelId="{71468B38-AD52-4C2B-81D1-12081E8A310F}">
      <dsp:nvSpPr>
        <dsp:cNvPr id="0" name=""/>
        <dsp:cNvSpPr/>
      </dsp:nvSpPr>
      <dsp:spPr>
        <a:xfrm>
          <a:off x="3843107" y="525115"/>
          <a:ext cx="5232463" cy="5232463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SV determined by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Preload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Afterload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Contractility</a:t>
          </a:r>
        </a:p>
      </dsp:txBody>
      <dsp:txXfrm>
        <a:off x="4148334" y="2915852"/>
        <a:ext cx="1557280" cy="1245824"/>
      </dsp:txXfrm>
    </dsp:sp>
    <dsp:sp modelId="{60699D8A-575B-4E60-AFC0-BFA98807272B}">
      <dsp:nvSpPr>
        <dsp:cNvPr id="0" name=""/>
        <dsp:cNvSpPr/>
      </dsp:nvSpPr>
      <dsp:spPr>
        <a:xfrm>
          <a:off x="3887957" y="385582"/>
          <a:ext cx="5232463" cy="5232463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SVR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Vessel length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Blood viscosity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Vessel tone (diameter)</a:t>
          </a:r>
        </a:p>
      </dsp:txBody>
      <dsp:txXfrm>
        <a:off x="4708955" y="1265134"/>
        <a:ext cx="1681863" cy="1121242"/>
      </dsp:txXfrm>
    </dsp:sp>
    <dsp:sp modelId="{4437CCF7-E31D-483A-9701-AEF397D4838B}">
      <dsp:nvSpPr>
        <dsp:cNvPr id="0" name=""/>
        <dsp:cNvSpPr/>
      </dsp:nvSpPr>
      <dsp:spPr>
        <a:xfrm>
          <a:off x="3710803" y="61668"/>
          <a:ext cx="5880292" cy="5880292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1AB4F7-FE6D-4387-A8E7-A13C9BAA5A1F}">
      <dsp:nvSpPr>
        <dsp:cNvPr id="0" name=""/>
        <dsp:cNvSpPr/>
      </dsp:nvSpPr>
      <dsp:spPr>
        <a:xfrm>
          <a:off x="3756261" y="201154"/>
          <a:ext cx="5880292" cy="5880292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3ED2E3-6812-4019-AE0B-9B0B2D6C8AF1}">
      <dsp:nvSpPr>
        <dsp:cNvPr id="0" name=""/>
        <dsp:cNvSpPr/>
      </dsp:nvSpPr>
      <dsp:spPr>
        <a:xfrm>
          <a:off x="3637546" y="287379"/>
          <a:ext cx="5880292" cy="5880292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D110E0-3128-42C7-8C6E-B4195BC5FB69}">
      <dsp:nvSpPr>
        <dsp:cNvPr id="0" name=""/>
        <dsp:cNvSpPr/>
      </dsp:nvSpPr>
      <dsp:spPr>
        <a:xfrm>
          <a:off x="3518831" y="201154"/>
          <a:ext cx="5880292" cy="5880292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F66C18-85BF-4EC1-BD37-916B5C8F8D54}">
      <dsp:nvSpPr>
        <dsp:cNvPr id="0" name=""/>
        <dsp:cNvSpPr/>
      </dsp:nvSpPr>
      <dsp:spPr>
        <a:xfrm>
          <a:off x="3564289" y="61668"/>
          <a:ext cx="5880292" cy="5880292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70BF0-D2FF-4ECD-8F5C-8ADB6E737EA2}">
      <dsp:nvSpPr>
        <dsp:cNvPr id="0" name=""/>
        <dsp:cNvSpPr/>
      </dsp:nvSpPr>
      <dsp:spPr>
        <a:xfrm>
          <a:off x="559800" y="110483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7DA0F-4921-4072-9423-7B41167D6BE8}">
      <dsp:nvSpPr>
        <dsp:cNvPr id="0" name=""/>
        <dsp:cNvSpPr/>
      </dsp:nvSpPr>
      <dsp:spPr>
        <a:xfrm>
          <a:off x="559800" y="180008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100" kern="1200"/>
            <a:t>Common causes</a:t>
          </a:r>
        </a:p>
      </dsp:txBody>
      <dsp:txXfrm>
        <a:off x="559800" y="1800089"/>
        <a:ext cx="4320000" cy="648000"/>
      </dsp:txXfrm>
    </dsp:sp>
    <dsp:sp modelId="{6EED3B37-19B5-4505-9529-BA0BAB72FB3D}">
      <dsp:nvSpPr>
        <dsp:cNvPr id="0" name=""/>
        <dsp:cNvSpPr/>
      </dsp:nvSpPr>
      <dsp:spPr>
        <a:xfrm>
          <a:off x="559800" y="2530696"/>
          <a:ext cx="4320000" cy="1710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Acute MI (most common)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Arrhythmias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Valvular disease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Myocarditis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Cardiomyopathies</a:t>
          </a:r>
        </a:p>
      </dsp:txBody>
      <dsp:txXfrm>
        <a:off x="559800" y="2530696"/>
        <a:ext cx="4320000" cy="1710158"/>
      </dsp:txXfrm>
    </dsp:sp>
    <dsp:sp modelId="{31B0F94C-E685-4351-B9AC-D7433271F7CB}">
      <dsp:nvSpPr>
        <dsp:cNvPr id="0" name=""/>
        <dsp:cNvSpPr/>
      </dsp:nvSpPr>
      <dsp:spPr>
        <a:xfrm>
          <a:off x="5635800" y="110483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850DF-5D68-4E1A-AF2A-FDB437F29E11}">
      <dsp:nvSpPr>
        <dsp:cNvPr id="0" name=""/>
        <dsp:cNvSpPr/>
      </dsp:nvSpPr>
      <dsp:spPr>
        <a:xfrm>
          <a:off x="5635800" y="180008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100" kern="1200"/>
            <a:t>Predisposing conditions</a:t>
          </a:r>
        </a:p>
      </dsp:txBody>
      <dsp:txXfrm>
        <a:off x="5635800" y="1800089"/>
        <a:ext cx="4320000" cy="648000"/>
      </dsp:txXfrm>
    </dsp:sp>
    <dsp:sp modelId="{246FDEE6-B7E6-486E-BD31-71D418B54692}">
      <dsp:nvSpPr>
        <dsp:cNvPr id="0" name=""/>
        <dsp:cNvSpPr/>
      </dsp:nvSpPr>
      <dsp:spPr>
        <a:xfrm>
          <a:off x="5635800" y="2530696"/>
          <a:ext cx="4320000" cy="1710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CAD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Prior MI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Heart failure</a:t>
          </a:r>
        </a:p>
      </dsp:txBody>
      <dsp:txXfrm>
        <a:off x="5635800" y="2530696"/>
        <a:ext cx="4320000" cy="17101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5F755-8868-4CE4-876E-12C2FEA42E14}">
      <dsp:nvSpPr>
        <dsp:cNvPr id="0" name=""/>
        <dsp:cNvSpPr/>
      </dsp:nvSpPr>
      <dsp:spPr>
        <a:xfrm>
          <a:off x="1020487" y="478583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7D4FE-3078-490B-A641-474AC9FA76A5}">
      <dsp:nvSpPr>
        <dsp:cNvPr id="0" name=""/>
        <dsp:cNvSpPr/>
      </dsp:nvSpPr>
      <dsp:spPr>
        <a:xfrm>
          <a:off x="393" y="1723095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Signs and symptoms </a:t>
          </a:r>
        </a:p>
      </dsp:txBody>
      <dsp:txXfrm>
        <a:off x="393" y="1723095"/>
        <a:ext cx="3138750" cy="470812"/>
      </dsp:txXfrm>
    </dsp:sp>
    <dsp:sp modelId="{8BC7608C-BCCF-4DA3-9E4B-E6F4F45F571E}">
      <dsp:nvSpPr>
        <dsp:cNvPr id="0" name=""/>
        <dsp:cNvSpPr/>
      </dsp:nvSpPr>
      <dsp:spPr>
        <a:xfrm>
          <a:off x="393" y="2261791"/>
          <a:ext cx="3138750" cy="1610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Hypotension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Cold/clammy skin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Altered mental status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Oliguria/anuria</a:t>
          </a:r>
        </a:p>
      </dsp:txBody>
      <dsp:txXfrm>
        <a:off x="393" y="2261791"/>
        <a:ext cx="3138750" cy="1610963"/>
      </dsp:txXfrm>
    </dsp:sp>
    <dsp:sp modelId="{D0DD70EE-4659-4044-A064-F95BC0D496CE}">
      <dsp:nvSpPr>
        <dsp:cNvPr id="0" name=""/>
        <dsp:cNvSpPr/>
      </dsp:nvSpPr>
      <dsp:spPr>
        <a:xfrm>
          <a:off x="4708518" y="478583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06DA3-8631-4B17-8DBD-6DE497245A36}">
      <dsp:nvSpPr>
        <dsp:cNvPr id="0" name=""/>
        <dsp:cNvSpPr/>
      </dsp:nvSpPr>
      <dsp:spPr>
        <a:xfrm>
          <a:off x="3688425" y="1723095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Key diagnostic criteria </a:t>
          </a:r>
        </a:p>
      </dsp:txBody>
      <dsp:txXfrm>
        <a:off x="3688425" y="1723095"/>
        <a:ext cx="3138750" cy="470812"/>
      </dsp:txXfrm>
    </dsp:sp>
    <dsp:sp modelId="{CE9BE490-9FB2-4CD0-9DED-8FD970DB219E}">
      <dsp:nvSpPr>
        <dsp:cNvPr id="0" name=""/>
        <dsp:cNvSpPr/>
      </dsp:nvSpPr>
      <dsp:spPr>
        <a:xfrm>
          <a:off x="3688425" y="2261791"/>
          <a:ext cx="3138750" cy="1610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SBP &lt;90mmHg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CI &lt;2.2 L/min/m</a:t>
          </a:r>
          <a:r>
            <a:rPr lang="en-US" sz="1700" kern="1200" baseline="30000"/>
            <a:t>2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PCWP &gt;15mmHg</a:t>
          </a:r>
        </a:p>
      </dsp:txBody>
      <dsp:txXfrm>
        <a:off x="3688425" y="2261791"/>
        <a:ext cx="3138750" cy="1610963"/>
      </dsp:txXfrm>
    </dsp:sp>
    <dsp:sp modelId="{C6370E31-B3BE-409F-AA74-328128B4BB22}">
      <dsp:nvSpPr>
        <dsp:cNvPr id="0" name=""/>
        <dsp:cNvSpPr/>
      </dsp:nvSpPr>
      <dsp:spPr>
        <a:xfrm>
          <a:off x="8396550" y="478583"/>
          <a:ext cx="1098562" cy="1098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48266-210E-4D6B-A373-DD5C08C26BD1}">
      <dsp:nvSpPr>
        <dsp:cNvPr id="0" name=""/>
        <dsp:cNvSpPr/>
      </dsp:nvSpPr>
      <dsp:spPr>
        <a:xfrm>
          <a:off x="7376456" y="1723095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Diagnostic tools</a:t>
          </a:r>
        </a:p>
      </dsp:txBody>
      <dsp:txXfrm>
        <a:off x="7376456" y="1723095"/>
        <a:ext cx="3138750" cy="470812"/>
      </dsp:txXfrm>
    </dsp:sp>
    <dsp:sp modelId="{9A854AF8-B47F-48C5-B223-53D7E3B0ABBA}">
      <dsp:nvSpPr>
        <dsp:cNvPr id="0" name=""/>
        <dsp:cNvSpPr/>
      </dsp:nvSpPr>
      <dsp:spPr>
        <a:xfrm>
          <a:off x="7376456" y="2261791"/>
          <a:ext cx="3138750" cy="1610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ECG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Echocardiography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Hemodynamic monitoring (PA catheter)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Biomarkers (troponin, BNP)</a:t>
          </a:r>
        </a:p>
      </dsp:txBody>
      <dsp:txXfrm>
        <a:off x="7376456" y="2261791"/>
        <a:ext cx="3138750" cy="16109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3360B-ED11-425E-AEE8-E6A710C491A4}">
      <dsp:nvSpPr>
        <dsp:cNvPr id="0" name=""/>
        <dsp:cNvSpPr/>
      </dsp:nvSpPr>
      <dsp:spPr>
        <a:xfrm>
          <a:off x="755165" y="425516"/>
          <a:ext cx="800990" cy="8009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F6DE6-A5B1-49A9-9D92-A9EA04FD2B6C}">
      <dsp:nvSpPr>
        <dsp:cNvPr id="0" name=""/>
        <dsp:cNvSpPr/>
      </dsp:nvSpPr>
      <dsp:spPr>
        <a:xfrm>
          <a:off x="11388" y="1327938"/>
          <a:ext cx="2288544" cy="34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General Principles: </a:t>
          </a:r>
          <a:endParaRPr lang="en-US" sz="1600" kern="1200">
            <a:latin typeface="Aptos Display" panose="020F0302020204030204"/>
          </a:endParaRPr>
        </a:p>
      </dsp:txBody>
      <dsp:txXfrm>
        <a:off x="11388" y="1327938"/>
        <a:ext cx="2288544" cy="343281"/>
      </dsp:txXfrm>
    </dsp:sp>
    <dsp:sp modelId="{2CE3EF6B-179B-4001-9CDF-53E0027C9AE8}">
      <dsp:nvSpPr>
        <dsp:cNvPr id="0" name=""/>
        <dsp:cNvSpPr/>
      </dsp:nvSpPr>
      <dsp:spPr>
        <a:xfrm>
          <a:off x="11388" y="1718397"/>
          <a:ext cx="2288544" cy="1065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0F0302020204030204"/>
            </a:rPr>
            <a:t>ABCs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0F0302020204030204"/>
            </a:rPr>
            <a:t>hemodynamic</a:t>
          </a:r>
          <a:r>
            <a:rPr lang="en-US" sz="1200" kern="1200"/>
            <a:t> stabilization</a:t>
          </a:r>
        </a:p>
      </dsp:txBody>
      <dsp:txXfrm>
        <a:off x="11388" y="1718397"/>
        <a:ext cx="2288544" cy="1065987"/>
      </dsp:txXfrm>
    </dsp:sp>
    <dsp:sp modelId="{DBD76565-39C5-4AC9-9B2B-FA4C9CF661E6}">
      <dsp:nvSpPr>
        <dsp:cNvPr id="0" name=""/>
        <dsp:cNvSpPr/>
      </dsp:nvSpPr>
      <dsp:spPr>
        <a:xfrm>
          <a:off x="3444205" y="425516"/>
          <a:ext cx="800990" cy="8009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9FF69-5014-4477-A153-E648397FEC1A}">
      <dsp:nvSpPr>
        <dsp:cNvPr id="0" name=""/>
        <dsp:cNvSpPr/>
      </dsp:nvSpPr>
      <dsp:spPr>
        <a:xfrm>
          <a:off x="2700428" y="1327938"/>
          <a:ext cx="2288544" cy="34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Pharmacologic support</a:t>
          </a:r>
        </a:p>
      </dsp:txBody>
      <dsp:txXfrm>
        <a:off x="2700428" y="1327938"/>
        <a:ext cx="2288544" cy="343281"/>
      </dsp:txXfrm>
    </dsp:sp>
    <dsp:sp modelId="{CCE66DEF-9EA8-4480-8F30-6D8663760F4B}">
      <dsp:nvSpPr>
        <dsp:cNvPr id="0" name=""/>
        <dsp:cNvSpPr/>
      </dsp:nvSpPr>
      <dsp:spPr>
        <a:xfrm>
          <a:off x="2700428" y="1718397"/>
          <a:ext cx="2288544" cy="1065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Inotropes (dobutamine, milrinone)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Vasopressors (norepinephrine, dopamine)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Diuretics (if pulmonary congestion)</a:t>
          </a:r>
        </a:p>
      </dsp:txBody>
      <dsp:txXfrm>
        <a:off x="2700428" y="1718397"/>
        <a:ext cx="2288544" cy="1065987"/>
      </dsp:txXfrm>
    </dsp:sp>
    <dsp:sp modelId="{38ECDDCC-D47C-427B-86BD-CC2C71EC7A0D}">
      <dsp:nvSpPr>
        <dsp:cNvPr id="0" name=""/>
        <dsp:cNvSpPr/>
      </dsp:nvSpPr>
      <dsp:spPr>
        <a:xfrm>
          <a:off x="6133244" y="425516"/>
          <a:ext cx="800990" cy="8009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4A184-550F-4C07-BF25-30DD502A62CE}">
      <dsp:nvSpPr>
        <dsp:cNvPr id="0" name=""/>
        <dsp:cNvSpPr/>
      </dsp:nvSpPr>
      <dsp:spPr>
        <a:xfrm>
          <a:off x="5389467" y="1327938"/>
          <a:ext cx="2288544" cy="34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Mechanical support </a:t>
          </a:r>
        </a:p>
      </dsp:txBody>
      <dsp:txXfrm>
        <a:off x="5389467" y="1327938"/>
        <a:ext cx="2288544" cy="343281"/>
      </dsp:txXfrm>
    </dsp:sp>
    <dsp:sp modelId="{C1D82A39-957A-45DB-8491-F71BE4BDDA64}">
      <dsp:nvSpPr>
        <dsp:cNvPr id="0" name=""/>
        <dsp:cNvSpPr/>
      </dsp:nvSpPr>
      <dsp:spPr>
        <a:xfrm>
          <a:off x="5389467" y="1718397"/>
          <a:ext cx="2288544" cy="1065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IABP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Microaxial</a:t>
          </a:r>
          <a:r>
            <a:rPr lang="en-US" sz="1200" kern="1200"/>
            <a:t> pump (</a:t>
          </a:r>
          <a:r>
            <a:rPr lang="en-US" sz="1200" kern="1200" err="1"/>
            <a:t>Impella</a:t>
          </a:r>
          <a:r>
            <a:rPr lang="en-US" sz="1200" kern="1200"/>
            <a:t>)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ECMO</a:t>
          </a:r>
        </a:p>
      </dsp:txBody>
      <dsp:txXfrm>
        <a:off x="5389467" y="1718397"/>
        <a:ext cx="2288544" cy="1065987"/>
      </dsp:txXfrm>
    </dsp:sp>
    <dsp:sp modelId="{F1F3641F-5252-40BD-B7B8-A1ACA091DDBA}">
      <dsp:nvSpPr>
        <dsp:cNvPr id="0" name=""/>
        <dsp:cNvSpPr/>
      </dsp:nvSpPr>
      <dsp:spPr>
        <a:xfrm>
          <a:off x="8822283" y="425516"/>
          <a:ext cx="800990" cy="8009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A88A9-903C-4C11-BD6D-A8D4889E9816}">
      <dsp:nvSpPr>
        <dsp:cNvPr id="0" name=""/>
        <dsp:cNvSpPr/>
      </dsp:nvSpPr>
      <dsp:spPr>
        <a:xfrm>
          <a:off x="8078507" y="1327938"/>
          <a:ext cx="2288544" cy="34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Definitive interventions</a:t>
          </a:r>
        </a:p>
      </dsp:txBody>
      <dsp:txXfrm>
        <a:off x="8078507" y="1327938"/>
        <a:ext cx="2288544" cy="343281"/>
      </dsp:txXfrm>
    </dsp:sp>
    <dsp:sp modelId="{36F87221-1A12-4E6E-AC7E-D26338E03DD8}">
      <dsp:nvSpPr>
        <dsp:cNvPr id="0" name=""/>
        <dsp:cNvSpPr/>
      </dsp:nvSpPr>
      <dsp:spPr>
        <a:xfrm>
          <a:off x="8078507" y="1718397"/>
          <a:ext cx="2288544" cy="1065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Revascularization (PCI, CABG)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Valve replacement/repair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Advanced HF therapies (LVAD, transplant)</a:t>
          </a:r>
        </a:p>
      </dsp:txBody>
      <dsp:txXfrm>
        <a:off x="8078507" y="1718397"/>
        <a:ext cx="2288544" cy="10659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337DA-C173-44EF-8F39-FB970CC7FC5A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032E3-33C4-4350-9191-29D374AF7018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Mortality rates and factors affecting outcomes</a:t>
          </a:r>
        </a:p>
      </dsp:txBody>
      <dsp:txXfrm>
        <a:off x="378614" y="886531"/>
        <a:ext cx="2810360" cy="1744948"/>
      </dsp:txXfrm>
    </dsp:sp>
    <dsp:sp modelId="{4A36A50A-FD95-48B1-A400-C862CEBF9E03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33C8A-6A37-4E4E-A4F0-1BAC82E9E95C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Strategies for early recognition and intervention</a:t>
          </a:r>
        </a:p>
      </dsp:txBody>
      <dsp:txXfrm>
        <a:off x="3946203" y="886531"/>
        <a:ext cx="2810360" cy="1744948"/>
      </dsp:txXfrm>
    </dsp:sp>
    <dsp:sp modelId="{D2568A86-9A46-434C-AC4A-84D8DB9F5AA6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B5B1E-3A25-4EF4-94A1-1127047F794E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Prevention of cardiogenic shock in high-risk patients</a:t>
          </a:r>
        </a:p>
      </dsp:txBody>
      <dsp:txXfrm>
        <a:off x="7513791" y="886531"/>
        <a:ext cx="2810360" cy="1744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EA446-5FB9-4B70-8F7F-50B85AB9E820}">
      <dsp:nvSpPr>
        <dsp:cNvPr id="0" name=""/>
        <dsp:cNvSpPr/>
      </dsp:nvSpPr>
      <dsp:spPr>
        <a:xfrm>
          <a:off x="765914" y="17174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DA0DB-2C17-4A20-B270-423741C5255B}">
      <dsp:nvSpPr>
        <dsp:cNvPr id="0" name=""/>
        <dsp:cNvSpPr/>
      </dsp:nvSpPr>
      <dsp:spPr>
        <a:xfrm>
          <a:off x="765914" y="184926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Shock team</a:t>
          </a:r>
        </a:p>
      </dsp:txBody>
      <dsp:txXfrm>
        <a:off x="765914" y="1849267"/>
        <a:ext cx="4320000" cy="648000"/>
      </dsp:txXfrm>
    </dsp:sp>
    <dsp:sp modelId="{73E84B4C-0C3E-4C35-8302-47A9C877EFE2}">
      <dsp:nvSpPr>
        <dsp:cNvPr id="0" name=""/>
        <dsp:cNvSpPr/>
      </dsp:nvSpPr>
      <dsp:spPr>
        <a:xfrm>
          <a:off x="765914" y="2574254"/>
          <a:ext cx="4320000" cy="1446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Independently associated with lower CICU mortality (23% vs 29%; adjusted OR: 0.72; 95% CI: 0.55-0.94; P = 0.016).</a:t>
          </a:r>
          <a:r>
            <a:rPr lang="en-US" sz="1700" kern="1200" baseline="30000" dirty="0"/>
            <a:t>1</a:t>
          </a:r>
          <a:endParaRPr lang="en-US" sz="1700" kern="1200" dirty="0"/>
        </a:p>
      </dsp:txBody>
      <dsp:txXfrm>
        <a:off x="765914" y="2574254"/>
        <a:ext cx="4320000" cy="1446803"/>
      </dsp:txXfrm>
    </dsp:sp>
    <dsp:sp modelId="{7797D6A9-5F6B-4ABD-9D6A-158A4A761D54}">
      <dsp:nvSpPr>
        <dsp:cNvPr id="0" name=""/>
        <dsp:cNvSpPr/>
      </dsp:nvSpPr>
      <dsp:spPr>
        <a:xfrm>
          <a:off x="5841914" y="17174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2F0B4-360A-4473-841A-C69DA91CA1D4}">
      <dsp:nvSpPr>
        <dsp:cNvPr id="0" name=""/>
        <dsp:cNvSpPr/>
      </dsp:nvSpPr>
      <dsp:spPr>
        <a:xfrm>
          <a:off x="5841914" y="184926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PA Catheters</a:t>
          </a:r>
        </a:p>
      </dsp:txBody>
      <dsp:txXfrm>
        <a:off x="5841914" y="1849267"/>
        <a:ext cx="4320000" cy="648000"/>
      </dsp:txXfrm>
    </dsp:sp>
    <dsp:sp modelId="{2A004806-81EA-4944-A69B-5EA446EB8504}">
      <dsp:nvSpPr>
        <dsp:cNvPr id="0" name=""/>
        <dsp:cNvSpPr/>
      </dsp:nvSpPr>
      <dsp:spPr>
        <a:xfrm>
          <a:off x="5841914" y="2574254"/>
          <a:ext cx="4320000" cy="1446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 a large multicenter registry representing real-world patients with CS in the contemporary MCS era, use of complete PAC-derived hemodynamic data prior to MCS initiation was associated with improved survival from </a:t>
          </a:r>
          <a:r>
            <a:rPr lang="en-US" sz="1700" kern="1200" dirty="0">
              <a:latin typeface="Aptos Display" panose="020F0302020204030204"/>
            </a:rPr>
            <a:t>CS</a:t>
          </a:r>
          <a:r>
            <a:rPr lang="en-US" sz="1700" kern="1200" baseline="30000" dirty="0">
              <a:latin typeface="Aptos Display" panose="020F0302020204030204"/>
            </a:rPr>
            <a:t>2</a:t>
          </a:r>
          <a:endParaRPr lang="en-US" sz="1700" kern="1200" baseline="30000" dirty="0"/>
        </a:p>
      </dsp:txBody>
      <dsp:txXfrm>
        <a:off x="5841914" y="2574254"/>
        <a:ext cx="4320000" cy="14468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4A600-F1E0-4CF6-8D34-C8FA334C84FA}">
      <dsp:nvSpPr>
        <dsp:cNvPr id="0" name=""/>
        <dsp:cNvSpPr/>
      </dsp:nvSpPr>
      <dsp:spPr>
        <a:xfrm>
          <a:off x="1477" y="1818000"/>
          <a:ext cx="835734" cy="8357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92738-F45D-493A-BF2D-7912099D064F}">
      <dsp:nvSpPr>
        <dsp:cNvPr id="0" name=""/>
        <dsp:cNvSpPr/>
      </dsp:nvSpPr>
      <dsp:spPr>
        <a:xfrm>
          <a:off x="1477" y="2781656"/>
          <a:ext cx="2387812" cy="436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>
              <a:latin typeface="Calibri"/>
              <a:ea typeface="Calibri"/>
              <a:cs typeface="Calibri"/>
            </a:rPr>
            <a:t>IABP-Shock II</a:t>
          </a:r>
        </a:p>
      </dsp:txBody>
      <dsp:txXfrm>
        <a:off x="1477" y="2781656"/>
        <a:ext cx="2387812" cy="436521"/>
      </dsp:txXfrm>
    </dsp:sp>
    <dsp:sp modelId="{E30AAB57-E8D7-40D0-A8CB-0A11A09BFF16}">
      <dsp:nvSpPr>
        <dsp:cNvPr id="0" name=""/>
        <dsp:cNvSpPr/>
      </dsp:nvSpPr>
      <dsp:spPr>
        <a:xfrm>
          <a:off x="1477" y="3277676"/>
          <a:ext cx="2387812" cy="15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"/>
              <a:ea typeface="Calibri"/>
              <a:cs typeface="Calibri"/>
            </a:rPr>
            <a:t>Mortality rates similar (40 v 41%)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"/>
              <a:ea typeface="Calibri"/>
              <a:cs typeface="Calibri"/>
            </a:rPr>
            <a:t>No difference in secondary endpoints (ICU LOS, kidney </a:t>
          </a:r>
          <a:r>
            <a:rPr lang="en-US" sz="1100" kern="1200" err="1">
              <a:latin typeface="Calibri"/>
              <a:ea typeface="Calibri"/>
              <a:cs typeface="Calibri"/>
            </a:rPr>
            <a:t>fxn</a:t>
          </a:r>
          <a:r>
            <a:rPr lang="en-US" sz="1100" kern="1200">
              <a:latin typeface="Calibri"/>
              <a:ea typeface="Calibri"/>
              <a:cs typeface="Calibri"/>
            </a:rPr>
            <a:t>, bleeding, limb ischemia, sepsis, CVA)</a:t>
          </a:r>
          <a:endParaRPr lang="en-US" sz="1100" kern="1200"/>
        </a:p>
      </dsp:txBody>
      <dsp:txXfrm>
        <a:off x="1477" y="3277676"/>
        <a:ext cx="2387812" cy="1515234"/>
      </dsp:txXfrm>
    </dsp:sp>
    <dsp:sp modelId="{1238719B-0AFD-49F2-8176-AC644A35CB89}">
      <dsp:nvSpPr>
        <dsp:cNvPr id="0" name=""/>
        <dsp:cNvSpPr/>
      </dsp:nvSpPr>
      <dsp:spPr>
        <a:xfrm>
          <a:off x="2807156" y="1818000"/>
          <a:ext cx="835734" cy="8357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7ECBE-EDF7-421C-8029-2A7D8A863AAD}">
      <dsp:nvSpPr>
        <dsp:cNvPr id="0" name=""/>
        <dsp:cNvSpPr/>
      </dsp:nvSpPr>
      <dsp:spPr>
        <a:xfrm>
          <a:off x="2807156" y="2781656"/>
          <a:ext cx="2387812" cy="436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err="1"/>
            <a:t>DanGer</a:t>
          </a:r>
          <a:r>
            <a:rPr lang="en-US" sz="1400" kern="1200"/>
            <a:t>-Shock: </a:t>
          </a:r>
          <a:r>
            <a:rPr lang="en-US" sz="1400" kern="1200" err="1"/>
            <a:t>Microaxial</a:t>
          </a:r>
          <a:r>
            <a:rPr lang="en-US" sz="1400" kern="1200"/>
            <a:t> flow pump (</a:t>
          </a:r>
          <a:r>
            <a:rPr lang="en-US" sz="1400" kern="1200" err="1"/>
            <a:t>Impella</a:t>
          </a:r>
          <a:r>
            <a:rPr lang="en-US" sz="1400" kern="1200"/>
            <a:t> CP)</a:t>
          </a:r>
        </a:p>
      </dsp:txBody>
      <dsp:txXfrm>
        <a:off x="2807156" y="2781656"/>
        <a:ext cx="2387812" cy="436521"/>
      </dsp:txXfrm>
    </dsp:sp>
    <dsp:sp modelId="{A5E99FEA-F568-494C-BE6D-70486D9587A9}">
      <dsp:nvSpPr>
        <dsp:cNvPr id="0" name=""/>
        <dsp:cNvSpPr/>
      </dsp:nvSpPr>
      <dsp:spPr>
        <a:xfrm>
          <a:off x="2807156" y="3277676"/>
          <a:ext cx="2387812" cy="15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Lower all-cause mortality at 180d 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Higher device related events (severe bleeding, limb ischemia, hemolysis, device failure, AI) and need for RRT</a:t>
          </a:r>
        </a:p>
      </dsp:txBody>
      <dsp:txXfrm>
        <a:off x="2807156" y="3277676"/>
        <a:ext cx="2387812" cy="1515234"/>
      </dsp:txXfrm>
    </dsp:sp>
    <dsp:sp modelId="{032B567B-8CCA-4B56-9C8D-667772B204F0}">
      <dsp:nvSpPr>
        <dsp:cNvPr id="0" name=""/>
        <dsp:cNvSpPr/>
      </dsp:nvSpPr>
      <dsp:spPr>
        <a:xfrm>
          <a:off x="5612836" y="1818000"/>
          <a:ext cx="835734" cy="8357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6705D-F28D-49A3-9252-5B4D82DF3302}">
      <dsp:nvSpPr>
        <dsp:cNvPr id="0" name=""/>
        <dsp:cNvSpPr/>
      </dsp:nvSpPr>
      <dsp:spPr>
        <a:xfrm>
          <a:off x="5612836" y="2781656"/>
          <a:ext cx="2387812" cy="436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ECLS-Shock</a:t>
          </a:r>
        </a:p>
      </dsp:txBody>
      <dsp:txXfrm>
        <a:off x="5612836" y="2781656"/>
        <a:ext cx="2387812" cy="436521"/>
      </dsp:txXfrm>
    </dsp:sp>
    <dsp:sp modelId="{830479F4-ACEF-46F0-9F77-E0C11B28526D}">
      <dsp:nvSpPr>
        <dsp:cNvPr id="0" name=""/>
        <dsp:cNvSpPr/>
      </dsp:nvSpPr>
      <dsp:spPr>
        <a:xfrm>
          <a:off x="5612836" y="3277676"/>
          <a:ext cx="2387812" cy="151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Mortality rates similar (49 v 48%)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ECLS relative risk 2.8 for ischemic events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1 year mortality also unchanged</a:t>
          </a:r>
        </a:p>
      </dsp:txBody>
      <dsp:txXfrm>
        <a:off x="5612836" y="3277676"/>
        <a:ext cx="2387812" cy="1515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6AE2F-4C11-4F18-814F-EA8B18988395}" type="datetimeFigureOut"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3E485-E19B-44D4-9F9B-6A52741B60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73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1/JAHA.123.029787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ccd.28329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2-3 min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https://doi.org/10.1161/JAHA.123.029787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63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Papolos</a:t>
            </a:r>
            <a:r>
              <a:rPr lang="en-US" dirty="0"/>
              <a:t> AI, Kenigsberg BB, Berg DD, Alviar CL, </a:t>
            </a:r>
            <a:r>
              <a:rPr lang="en-US" dirty="0" err="1"/>
              <a:t>Bohula</a:t>
            </a:r>
            <a:r>
              <a:rPr lang="en-US" dirty="0"/>
              <a:t> E, Burke JA, Carnicelli AP, Chaudhry SP, Drakos S, Gerber DA, Guo J, Horowitz JM, Katz JN, Keeley EC, </a:t>
            </a:r>
            <a:r>
              <a:rPr lang="en-US" dirty="0" err="1"/>
              <a:t>Metkus</a:t>
            </a:r>
            <a:r>
              <a:rPr lang="en-US" dirty="0"/>
              <a:t> TS, Nativi-Nicolau J, Snell JR, Sinha SS, </a:t>
            </a:r>
            <a:r>
              <a:rPr lang="en-US" dirty="0" err="1"/>
              <a:t>Tymchak</a:t>
            </a:r>
            <a:r>
              <a:rPr lang="en-US" dirty="0"/>
              <a:t> WJ, Van Diepen S, Morrow DA, Barnett CF, Critical Care Cardiology Trials Network Investigators J Am Coll </a:t>
            </a:r>
            <a:r>
              <a:rPr lang="en-US" dirty="0" err="1"/>
              <a:t>Cardiol</a:t>
            </a:r>
            <a:r>
              <a:rPr lang="en-US" dirty="0"/>
              <a:t>. 2021;78(13):1309.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2. </a:t>
            </a:r>
            <a:r>
              <a:rPr lang="en-US" dirty="0"/>
              <a:t>Garan AR, Kanwar M, Thayer KL, Whitehead E, Zweck E, Hernandez-Montfort J, Mahr C, Haywood JL, </a:t>
            </a:r>
            <a:r>
              <a:rPr lang="en-US" dirty="0" err="1"/>
              <a:t>Harwani</a:t>
            </a:r>
            <a:r>
              <a:rPr lang="en-US" dirty="0"/>
              <a:t> NM, </a:t>
            </a:r>
            <a:r>
              <a:rPr lang="en-US" dirty="0" err="1"/>
              <a:t>Wencker</a:t>
            </a:r>
            <a:r>
              <a:rPr lang="en-US" dirty="0"/>
              <a:t> D, Sinha SS, </a:t>
            </a:r>
            <a:r>
              <a:rPr lang="en-US" dirty="0" err="1"/>
              <a:t>Vorovich</a:t>
            </a:r>
            <a:r>
              <a:rPr lang="en-US" dirty="0"/>
              <a:t> E, Abraham J, O'Neill W, </a:t>
            </a:r>
            <a:r>
              <a:rPr lang="en-US" dirty="0" err="1"/>
              <a:t>Burkhoff</a:t>
            </a:r>
            <a:r>
              <a:rPr lang="en-US" dirty="0"/>
              <a:t> D, Kapur NK  JACC Heart Fail. 2020;8(11):903.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14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2-3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9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https://www.ahajournals.org/doi/10.1161/JAHA.121.021061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05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4-5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3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3-4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4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4-5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3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https://doi.org/10.1002/ccd.28329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8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5-6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2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2-3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43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https://www.ahajournals.org/doi/10.1161/JAHA.121.021061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3E485-E19B-44D4-9F9B-6A52741B6035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7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Cardiogenic Shock 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/>
              <a:t>Dana C. Aiello, M.D., MSc.</a:t>
            </a:r>
          </a:p>
          <a:p>
            <a:pPr algn="l"/>
            <a:r>
              <a:rPr lang="en-US"/>
              <a:t>St. Joseph's Hospital Health Center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chart with black text&#10;&#10;AI-generated content may be incorrect.">
            <a:extLst>
              <a:ext uri="{FF2B5EF4-FFF2-40B4-BE49-F238E27FC236}">
                <a16:creationId xmlns:a16="http://schemas.microsoft.com/office/drawing/2014/main" id="{45172B31-E3D8-A68A-C89C-062EBB928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887"/>
            <a:ext cx="12192000" cy="52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0326-241C-D78A-F578-90D9A463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Cardiogenic Shock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0B4C0-D63E-4641-C910-C9EE55B8C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1815" cy="48502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No previous classification</a:t>
            </a:r>
          </a:p>
          <a:p>
            <a:r>
              <a:rPr lang="en-US"/>
              <a:t>SCAI developed in 2019</a:t>
            </a:r>
          </a:p>
        </p:txBody>
      </p:sp>
      <p:pic>
        <p:nvPicPr>
          <p:cNvPr id="4" name="Picture 3" descr="A blue and white chart with text&#10;&#10;AI-generated content may be incorrect.">
            <a:extLst>
              <a:ext uri="{FF2B5EF4-FFF2-40B4-BE49-F238E27FC236}">
                <a16:creationId xmlns:a16="http://schemas.microsoft.com/office/drawing/2014/main" id="{D26C9FDD-BA35-9A88-2051-1FDA32092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185" y="2177425"/>
            <a:ext cx="8087235" cy="45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9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206D0-1B6F-2FF4-450A-AAE69D24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Management and Treatment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666AE8-18B8-7FF6-BC5D-5566B49C3F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708854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7907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A8CE7-2B0B-E786-7C52-D748DFFAE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Prognosis and Prevention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329831-72B1-C1A4-7A59-33DD0C92A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66694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5721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329128B-3188-BE0D-8F11-728DEC0F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19" y="86178"/>
            <a:ext cx="5342091" cy="668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4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D80A2-BE3E-64AF-99A8-CC1BEA15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43486"/>
            <a:ext cx="4267200" cy="1437406"/>
          </a:xfrm>
        </p:spPr>
        <p:txBody>
          <a:bodyPr anchor="t">
            <a:normAutofit/>
          </a:bodyPr>
          <a:lstStyle/>
          <a:p>
            <a:r>
              <a:rPr lang="en-US" sz="3200"/>
              <a:t>Factors Effecting Outcomes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7C77032-C865-6057-7D7A-E2743CFA2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E2105-47ED-68D4-6A4D-0ED022BA2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613" y="838200"/>
            <a:ext cx="5501247" cy="18663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&gt;90% of CS patients are on at least 1 vasoactive agent</a:t>
            </a:r>
          </a:p>
          <a:p>
            <a:endParaRPr lang="en-US" sz="2000"/>
          </a:p>
        </p:txBody>
      </p:sp>
      <p:pic>
        <p:nvPicPr>
          <p:cNvPr id="4" name="Picture 3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ED6050E1-E359-B030-AA96-4772C29E7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5" y="2156114"/>
            <a:ext cx="12062191" cy="46176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B17030-2FDA-0A3A-FD99-ABAF9CD912C8}"/>
              </a:ext>
            </a:extLst>
          </p:cNvPr>
          <p:cNvSpPr/>
          <p:nvPr/>
        </p:nvSpPr>
        <p:spPr>
          <a:xfrm>
            <a:off x="9189950" y="2182613"/>
            <a:ext cx="543738" cy="4212060"/>
          </a:xfrm>
          <a:prstGeom prst="rect">
            <a:avLst/>
          </a:prstGeom>
          <a:solidFill>
            <a:srgbClr val="ED0E0E">
              <a:alpha val="22000"/>
            </a:srgb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72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hart&#10;&#10;AI-generated content may be incorrect.">
            <a:extLst>
              <a:ext uri="{FF2B5EF4-FFF2-40B4-BE49-F238E27FC236}">
                <a16:creationId xmlns:a16="http://schemas.microsoft.com/office/drawing/2014/main" id="{06CE57F8-E0B0-574D-E2A4-8D18ECA1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47876"/>
            <a:ext cx="10905066" cy="376224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88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8306A-679C-C550-CEDB-3D2660B8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Other factors affecting mortality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999233-286E-9D95-593A-4571393CD1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03296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901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F4215-A547-AB68-C4BA-0C80BBA4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2" y="637762"/>
            <a:ext cx="2190782" cy="5576770"/>
          </a:xfrm>
        </p:spPr>
        <p:txBody>
          <a:bodyPr anchor="t">
            <a:normAutofit/>
          </a:bodyPr>
          <a:lstStyle/>
          <a:p>
            <a:r>
              <a:rPr lang="en-US" sz="3300">
                <a:solidFill>
                  <a:schemeClr val="bg1"/>
                </a:solidFill>
              </a:rPr>
              <a:t>Mechanical Circulatory Support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6B1F66-D9F3-79BE-C919-ADCB0A16A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152658"/>
              </p:ext>
            </p:extLst>
          </p:nvPr>
        </p:nvGraphicFramePr>
        <p:xfrm>
          <a:off x="4131798" y="324798"/>
          <a:ext cx="8002126" cy="6610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1582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521FE-CFEC-8868-E3D8-9B70E34FD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56082"/>
                </a:solidFill>
              </a:rPr>
              <a:t>Early Recognition and Intervention</a:t>
            </a:r>
          </a:p>
        </p:txBody>
      </p:sp>
      <p:pic>
        <p:nvPicPr>
          <p:cNvPr id="6" name="Picture 5" descr="Person wearing a blue glove holding a hand">
            <a:extLst>
              <a:ext uri="{FF2B5EF4-FFF2-40B4-BE49-F238E27FC236}">
                <a16:creationId xmlns:a16="http://schemas.microsoft.com/office/drawing/2014/main" id="{52B6F067-AB57-77D6-82CF-40C975258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6F4EC6-1311-0CA0-B54F-B67E5C9930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047948"/>
              </p:ext>
            </p:extLst>
          </p:nvPr>
        </p:nvGraphicFramePr>
        <p:xfrm>
          <a:off x="838200" y="1810829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662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5B10A-2371-1CDC-88A4-9F4E4120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D0FF-5FC9-F717-E8BF-F7776CBA1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101" y="4078423"/>
            <a:ext cx="4978399" cy="20586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relevant financial disclosures</a:t>
            </a:r>
          </a:p>
        </p:txBody>
      </p:sp>
      <p:pic>
        <p:nvPicPr>
          <p:cNvPr id="18" name="Graphic 17" descr="Money">
            <a:extLst>
              <a:ext uri="{FF2B5EF4-FFF2-40B4-BE49-F238E27FC236}">
                <a16:creationId xmlns:a16="http://schemas.microsoft.com/office/drawing/2014/main" id="{9A94C9E5-3540-AE17-70F4-015FE9C01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20" name="Graphic 19" descr="Money">
            <a:extLst>
              <a:ext uri="{FF2B5EF4-FFF2-40B4-BE49-F238E27FC236}">
                <a16:creationId xmlns:a16="http://schemas.microsoft.com/office/drawing/2014/main" id="{220B32F2-D5AF-4B46-8A5E-E7451F87C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4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99826-348B-03F4-37F4-A91987D2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Prevention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E4809-3A33-7557-6B28-146C5FAC0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/>
              <a:t>Recognize risk factors (SCAI stage A) and treat appropriately</a:t>
            </a:r>
          </a:p>
          <a:p>
            <a:r>
              <a:rPr lang="en-US" sz="2200" dirty="0"/>
              <a:t>Reperfusion therapy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 dirty="0"/>
              <a:t>PCI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 dirty="0"/>
              <a:t>Thrombolytics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 dirty="0"/>
              <a:t>Surgical revascularization</a:t>
            </a:r>
          </a:p>
          <a:p>
            <a:r>
              <a:rPr lang="en-US" sz="2200" dirty="0"/>
              <a:t>Early referrals for CS risk factors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 dirty="0"/>
              <a:t>Valvular disease.  TAVR has changed the game a lot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 dirty="0"/>
              <a:t>CAD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44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C1CA-6DFB-BC7A-8D4E-A69D8639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Q&amp;A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241AFCC-3BED-C2A9-80D7-3CBE1C57E4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761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5293-C786-93B5-6726-0D7E2A65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BC0C7CA-F389-001F-6A24-7744F1FCDD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8" name="Cogs turning inside head outline" descr="Cogs turning inside head outline">
            <a:hlinkClick r:id="" action="ppaction://media"/>
            <a:extLst>
              <a:ext uri="{FF2B5EF4-FFF2-40B4-BE49-F238E27FC236}">
                <a16:creationId xmlns:a16="http://schemas.microsoft.com/office/drawing/2014/main" id="{642125E2-3D61-364A-2345-764D985B71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6127" y="-1571"/>
            <a:ext cx="3194116" cy="18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9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37760-59B7-178E-5271-A6FDF534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Introduction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DDC40F-3AB3-F95A-C756-847EC14D5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11286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008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C36A4-D233-1481-6990-B895362E9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37" y="100642"/>
            <a:ext cx="7632320" cy="64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3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7653-283E-021D-170D-696FE930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B520F-E347-B37A-027A-0C3E3A72A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Primary mechanisms: pump failure, decreased CO, inadequate tissue perfusion</a:t>
            </a:r>
          </a:p>
          <a:p>
            <a:r>
              <a:rPr lang="en-US"/>
              <a:t>Compensatory responses (sympathetic activation, RAAS)</a:t>
            </a:r>
          </a:p>
          <a:p>
            <a:r>
              <a:rPr lang="en-US"/>
              <a:t>Hemodynamic parameters (  CO,  SVR,  PCWP)</a:t>
            </a:r>
            <a:endParaRPr lang="en-US">
              <a:latin typeface="Symbol"/>
              <a:sym typeface="Symbol"/>
            </a:endParaRPr>
          </a:p>
          <a:p>
            <a:pPr marL="0" indent="0">
              <a:buNone/>
            </a:pPr>
            <a:endParaRPr lang="en-US">
              <a:latin typeface="Aptos"/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98870571-5356-FB67-D6F5-07C40BA0A518}"/>
              </a:ext>
            </a:extLst>
          </p:cNvPr>
          <p:cNvSpPr/>
          <p:nvPr/>
        </p:nvSpPr>
        <p:spPr>
          <a:xfrm rot="10800000">
            <a:off x="5415379" y="3310630"/>
            <a:ext cx="96174" cy="23673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79B39F53-CD83-BBB8-4949-75931A1B3AE8}"/>
              </a:ext>
            </a:extLst>
          </p:cNvPr>
          <p:cNvSpPr/>
          <p:nvPr/>
        </p:nvSpPr>
        <p:spPr>
          <a:xfrm>
            <a:off x="6177379" y="3310630"/>
            <a:ext cx="96174" cy="23673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A51D6F21-E81F-84FB-6C22-B13AED2789B5}"/>
              </a:ext>
            </a:extLst>
          </p:cNvPr>
          <p:cNvSpPr/>
          <p:nvPr/>
        </p:nvSpPr>
        <p:spPr>
          <a:xfrm>
            <a:off x="7057747" y="3310630"/>
            <a:ext cx="96174" cy="23673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9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9D371-D1F7-52F5-63D4-E78F341FAD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6442" r="9085" b="111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11740-1DC2-B289-4F54-1535AD4F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Shock physiology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955192-DCD8-2FDC-5633-66B65D33F0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863187"/>
              </p:ext>
            </p:extLst>
          </p:nvPr>
        </p:nvGraphicFramePr>
        <p:xfrm>
          <a:off x="176214" y="638108"/>
          <a:ext cx="13155385" cy="6229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2797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156F-6DC0-8353-B689-6DCB43806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Etiology and Risk Factors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0ACDDC-5502-6B57-935E-E293BFAB86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8388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F7CE2-324E-D6BF-4F3E-667FB3DC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 and Diagnosis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A52402-D2BC-4226-4181-6999084229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049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21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Cardiogenic Shock </vt:lpstr>
      <vt:lpstr>Disclosures</vt:lpstr>
      <vt:lpstr>Outline</vt:lpstr>
      <vt:lpstr>Introduction</vt:lpstr>
      <vt:lpstr>PowerPoint Presentation</vt:lpstr>
      <vt:lpstr>Pathophysiology</vt:lpstr>
      <vt:lpstr>Shock physiology</vt:lpstr>
      <vt:lpstr>Etiology and Risk Factors</vt:lpstr>
      <vt:lpstr>Clinical Presentation and Diagnosis</vt:lpstr>
      <vt:lpstr>PowerPoint Presentation</vt:lpstr>
      <vt:lpstr>Classification of Cardiogenic Shock</vt:lpstr>
      <vt:lpstr>Management and Treatment</vt:lpstr>
      <vt:lpstr>Prognosis and Prevention</vt:lpstr>
      <vt:lpstr>PowerPoint Presentation</vt:lpstr>
      <vt:lpstr>Factors Effecting Outcomes</vt:lpstr>
      <vt:lpstr>PowerPoint Presentation</vt:lpstr>
      <vt:lpstr>Other factors affecting mortality</vt:lpstr>
      <vt:lpstr>Mechanical Circulatory Support</vt:lpstr>
      <vt:lpstr>Early Recognition and Intervention</vt:lpstr>
      <vt:lpstr>Prevention Strategies</vt:lpstr>
      <vt:lpstr>Conclusion and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176</cp:revision>
  <dcterms:created xsi:type="dcterms:W3CDTF">2025-03-04T16:24:21Z</dcterms:created>
  <dcterms:modified xsi:type="dcterms:W3CDTF">2025-04-04T01:36:32Z</dcterms:modified>
</cp:coreProperties>
</file>